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F9F4B8-8222-72E8-A7BE-A12F19207717}" v="6" dt="2018-10-20T11:09:49.1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a Mikas" userId="S::paula.mikas@skole.hr::26a63f12-aa54-4a09-b209-44a8090853b6" providerId="AD" clId="Web-{CA84C3A6-5981-007E-D792-C1E26E25ACDB}"/>
    <pc:docChg chg="modSld">
      <pc:chgData name="Paula Mikas" userId="S::paula.mikas@skole.hr::26a63f12-aa54-4a09-b209-44a8090853b6" providerId="AD" clId="Web-{CA84C3A6-5981-007E-D792-C1E26E25ACDB}" dt="2018-10-19T18:35:02.484" v="337"/>
      <pc:docMkLst>
        <pc:docMk/>
      </pc:docMkLst>
      <pc:sldChg chg="addSp delSp modSp mod setBg addAnim modAnim">
        <pc:chgData name="Paula Mikas" userId="S::paula.mikas@skole.hr::26a63f12-aa54-4a09-b209-44a8090853b6" providerId="AD" clId="Web-{CA84C3A6-5981-007E-D792-C1E26E25ACDB}" dt="2018-10-19T18:35:02.484" v="337"/>
        <pc:sldMkLst>
          <pc:docMk/>
          <pc:sldMk cId="72243399" sldId="259"/>
        </pc:sldMkLst>
        <pc:spChg chg="add del mod">
          <ac:chgData name="Paula Mikas" userId="S::paula.mikas@skole.hr::26a63f12-aa54-4a09-b209-44a8090853b6" providerId="AD" clId="Web-{CA84C3A6-5981-007E-D792-C1E26E25ACDB}" dt="2018-10-19T18:28:35.357" v="32" actId="1076"/>
          <ac:spMkLst>
            <pc:docMk/>
            <pc:sldMk cId="72243399" sldId="259"/>
            <ac:spMk id="2" creationId="{75FEE10A-B94F-415B-8C7D-F6142588BD62}"/>
          </ac:spMkLst>
        </pc:spChg>
        <pc:spChg chg="del">
          <ac:chgData name="Paula Mikas" userId="S::paula.mikas@skole.hr::26a63f12-aa54-4a09-b209-44a8090853b6" providerId="AD" clId="Web-{CA84C3A6-5981-007E-D792-C1E26E25ACDB}" dt="2018-10-19T18:26:52.122" v="0"/>
          <ac:spMkLst>
            <pc:docMk/>
            <pc:sldMk cId="72243399" sldId="259"/>
            <ac:spMk id="3" creationId="{2E11E90A-6DAA-4ADB-A55E-A5B0FCF14551}"/>
          </ac:spMkLst>
        </pc:spChg>
        <pc:spChg chg="add mod">
          <ac:chgData name="Paula Mikas" userId="S::paula.mikas@skole.hr::26a63f12-aa54-4a09-b209-44a8090853b6" providerId="AD" clId="Web-{CA84C3A6-5981-007E-D792-C1E26E25ACDB}" dt="2018-10-19T18:34:50.937" v="332" actId="14100"/>
          <ac:spMkLst>
            <pc:docMk/>
            <pc:sldMk cId="72243399" sldId="259"/>
            <ac:spMk id="9" creationId="{0706E5E0-8ABD-480B-A8A2-36FAECE268A4}"/>
          </ac:spMkLst>
        </pc:spChg>
        <pc:spChg chg="add">
          <ac:chgData name="Paula Mikas" userId="S::paula.mikas@skole.hr::26a63f12-aa54-4a09-b209-44a8090853b6" providerId="AD" clId="Web-{CA84C3A6-5981-007E-D792-C1E26E25ACDB}" dt="2018-10-19T18:27:03.934" v="3"/>
          <ac:spMkLst>
            <pc:docMk/>
            <pc:sldMk cId="72243399" sldId="259"/>
            <ac:spMk id="12" creationId="{5940F547-7206-4401-94FB-F8421915D8B8}"/>
          </ac:spMkLst>
        </pc:spChg>
        <pc:picChg chg="add del mod ord replId">
          <ac:chgData name="Paula Mikas" userId="S::paula.mikas@skole.hr::26a63f12-aa54-4a09-b209-44a8090853b6" providerId="AD" clId="Web-{CA84C3A6-5981-007E-D792-C1E26E25ACDB}" dt="2018-10-19T18:27:03.934" v="3"/>
          <ac:picMkLst>
            <pc:docMk/>
            <pc:sldMk cId="72243399" sldId="259"/>
            <ac:picMk id="6" creationId="{ECFAE2DC-E392-47E8-8413-A9789CE905C4}"/>
          </ac:picMkLst>
        </pc:picChg>
        <pc:picChg chg="add">
          <ac:chgData name="Paula Mikas" userId="S::paula.mikas@skole.hr::26a63f12-aa54-4a09-b209-44a8090853b6" providerId="AD" clId="Web-{CA84C3A6-5981-007E-D792-C1E26E25ACDB}" dt="2018-10-19T18:27:03.934" v="3"/>
          <ac:picMkLst>
            <pc:docMk/>
            <pc:sldMk cId="72243399" sldId="259"/>
            <ac:picMk id="7" creationId="{ECFAE2DC-E392-47E8-8413-A9789CE905C4}"/>
          </ac:picMkLst>
        </pc:picChg>
      </pc:sldChg>
    </pc:docChg>
  </pc:docChgLst>
  <pc:docChgLst>
    <pc:chgData name="Paula Mikas" userId="S::paula.mikas@skole.hr::26a63f12-aa54-4a09-b209-44a8090853b6" providerId="AD" clId="Web-{2D7BBF54-ADD7-6AD5-71AD-4944DA9D6558}"/>
    <pc:docChg chg="addSld delSld modSld">
      <pc:chgData name="Paula Mikas" userId="S::paula.mikas@skole.hr::26a63f12-aa54-4a09-b209-44a8090853b6" providerId="AD" clId="Web-{2D7BBF54-ADD7-6AD5-71AD-4944DA9D6558}" dt="2018-10-20T10:34:24.069" v="507"/>
      <pc:docMkLst>
        <pc:docMk/>
      </pc:docMkLst>
      <pc:sldChg chg="addSp modSp">
        <pc:chgData name="Paula Mikas" userId="S::paula.mikas@skole.hr::26a63f12-aa54-4a09-b209-44a8090853b6" providerId="AD" clId="Web-{2D7BBF54-ADD7-6AD5-71AD-4944DA9D6558}" dt="2018-10-20T10:33:41.926" v="505" actId="1076"/>
        <pc:sldMkLst>
          <pc:docMk/>
          <pc:sldMk cId="2949101291" sldId="260"/>
        </pc:sldMkLst>
        <pc:spChg chg="mod">
          <ac:chgData name="Paula Mikas" userId="S::paula.mikas@skole.hr::26a63f12-aa54-4a09-b209-44a8090853b6" providerId="AD" clId="Web-{2D7BBF54-ADD7-6AD5-71AD-4944DA9D6558}" dt="2018-10-20T10:32:21.720" v="479" actId="20577"/>
          <ac:spMkLst>
            <pc:docMk/>
            <pc:sldMk cId="2949101291" sldId="260"/>
            <ac:spMk id="2" creationId="{65F9FFCA-80C0-4109-9147-601E83851098}"/>
          </ac:spMkLst>
        </pc:spChg>
        <pc:spChg chg="add mod">
          <ac:chgData name="Paula Mikas" userId="S::paula.mikas@skole.hr::26a63f12-aa54-4a09-b209-44a8090853b6" providerId="AD" clId="Web-{2D7BBF54-ADD7-6AD5-71AD-4944DA9D6558}" dt="2018-10-20T10:33:41.926" v="505" actId="1076"/>
          <ac:spMkLst>
            <pc:docMk/>
            <pc:sldMk cId="2949101291" sldId="260"/>
            <ac:spMk id="3" creationId="{A49CDF8A-9790-467E-85A3-BD31D1234A69}"/>
          </ac:spMkLst>
        </pc:spChg>
      </pc:sldChg>
      <pc:sldChg chg="add del replId">
        <pc:chgData name="Paula Mikas" userId="S::paula.mikas@skole.hr::26a63f12-aa54-4a09-b209-44a8090853b6" providerId="AD" clId="Web-{2D7BBF54-ADD7-6AD5-71AD-4944DA9D6558}" dt="2018-10-20T10:34:24.069" v="507"/>
        <pc:sldMkLst>
          <pc:docMk/>
          <pc:sldMk cId="757543563" sldId="261"/>
        </pc:sldMkLst>
      </pc:sldChg>
    </pc:docChg>
  </pc:docChgLst>
  <pc:docChgLst>
    <pc:chgData name="Paula Mikas" userId="S::paula.mikas@skole.hr::26a63f12-aa54-4a09-b209-44a8090853b6" providerId="AD" clId="Web-{6BF43A1B-B0A2-8538-944F-80F7342CA121}"/>
    <pc:docChg chg="modSld">
      <pc:chgData name="Paula Mikas" userId="S::paula.mikas@skole.hr::26a63f12-aa54-4a09-b209-44a8090853b6" providerId="AD" clId="Web-{6BF43A1B-B0A2-8538-944F-80F7342CA121}" dt="2018-10-25T07:07:11.892" v="0" actId="14100"/>
      <pc:docMkLst>
        <pc:docMk/>
      </pc:docMkLst>
      <pc:sldChg chg="modSp">
        <pc:chgData name="Paula Mikas" userId="S::paula.mikas@skole.hr::26a63f12-aa54-4a09-b209-44a8090853b6" providerId="AD" clId="Web-{6BF43A1B-B0A2-8538-944F-80F7342CA121}" dt="2018-10-25T07:07:11.892" v="0" actId="14100"/>
        <pc:sldMkLst>
          <pc:docMk/>
          <pc:sldMk cId="109857222" sldId="256"/>
        </pc:sldMkLst>
        <pc:picChg chg="mod">
          <ac:chgData name="Paula Mikas" userId="S::paula.mikas@skole.hr::26a63f12-aa54-4a09-b209-44a8090853b6" providerId="AD" clId="Web-{6BF43A1B-B0A2-8538-944F-80F7342CA121}" dt="2018-10-25T07:07:11.892" v="0" actId="14100"/>
          <ac:picMkLst>
            <pc:docMk/>
            <pc:sldMk cId="109857222" sldId="256"/>
            <ac:picMk id="5" creationId="{3FC1268E-3644-4575-842E-661C954E4926}"/>
          </ac:picMkLst>
        </pc:picChg>
      </pc:sldChg>
    </pc:docChg>
  </pc:docChgLst>
  <pc:docChgLst>
    <pc:chgData name="Paula Mikas" userId="S::paula.mikas@skole.hr::26a63f12-aa54-4a09-b209-44a8090853b6" providerId="AD" clId="Web-{1ABF89B3-5FB2-0C6C-D3C5-E3C43A853049}"/>
    <pc:docChg chg="modSld">
      <pc:chgData name="Paula Mikas" userId="S::paula.mikas@skole.hr::26a63f12-aa54-4a09-b209-44a8090853b6" providerId="AD" clId="Web-{1ABF89B3-5FB2-0C6C-D3C5-E3C43A853049}" dt="2018-10-20T10:58:50.197" v="1" actId="1076"/>
      <pc:docMkLst>
        <pc:docMk/>
      </pc:docMkLst>
      <pc:sldChg chg="modSp">
        <pc:chgData name="Paula Mikas" userId="S::paula.mikas@skole.hr::26a63f12-aa54-4a09-b209-44a8090853b6" providerId="AD" clId="Web-{1ABF89B3-5FB2-0C6C-D3C5-E3C43A853049}" dt="2018-10-20T10:58:50.197" v="1" actId="1076"/>
        <pc:sldMkLst>
          <pc:docMk/>
          <pc:sldMk cId="109857222" sldId="256"/>
        </pc:sldMkLst>
        <pc:picChg chg="mod">
          <ac:chgData name="Paula Mikas" userId="S::paula.mikas@skole.hr::26a63f12-aa54-4a09-b209-44a8090853b6" providerId="AD" clId="Web-{1ABF89B3-5FB2-0C6C-D3C5-E3C43A853049}" dt="2018-10-20T10:58:50.197" v="1" actId="1076"/>
          <ac:picMkLst>
            <pc:docMk/>
            <pc:sldMk cId="109857222" sldId="256"/>
            <ac:picMk id="4" creationId="{29BA2E47-4715-491F-A41B-87A78F53C9F6}"/>
          </ac:picMkLst>
        </pc:picChg>
      </pc:sldChg>
    </pc:docChg>
  </pc:docChgLst>
  <pc:docChgLst>
    <pc:chgData name="Paula Mikas" userId="S::paula.mikas@skole.hr::26a63f12-aa54-4a09-b209-44a8090853b6" providerId="AD" clId="Web-{A6518B43-E41C-B295-ECFE-419AF68EB2CB}"/>
    <pc:docChg chg="addSld delSld modSld">
      <pc:chgData name="Paula Mikas" userId="S::paula.mikas@skole.hr::26a63f12-aa54-4a09-b209-44a8090853b6" providerId="AD" clId="Web-{A6518B43-E41C-B295-ECFE-419AF68EB2CB}" dt="2018-10-20T19:10:08.527" v="151"/>
      <pc:docMkLst>
        <pc:docMk/>
      </pc:docMkLst>
      <pc:sldChg chg="modSp">
        <pc:chgData name="Paula Mikas" userId="S::paula.mikas@skole.hr::26a63f12-aa54-4a09-b209-44a8090853b6" providerId="AD" clId="Web-{A6518B43-E41C-B295-ECFE-419AF68EB2CB}" dt="2018-10-20T19:00:13.567" v="14" actId="20577"/>
        <pc:sldMkLst>
          <pc:docMk/>
          <pc:sldMk cId="72243399" sldId="259"/>
        </pc:sldMkLst>
        <pc:spChg chg="mod">
          <ac:chgData name="Paula Mikas" userId="S::paula.mikas@skole.hr::26a63f12-aa54-4a09-b209-44a8090853b6" providerId="AD" clId="Web-{A6518B43-E41C-B295-ECFE-419AF68EB2CB}" dt="2018-10-20T19:00:13.567" v="14" actId="20577"/>
          <ac:spMkLst>
            <pc:docMk/>
            <pc:sldMk cId="72243399" sldId="259"/>
            <ac:spMk id="9" creationId="{0706E5E0-8ABD-480B-A8A2-36FAECE268A4}"/>
          </ac:spMkLst>
        </pc:spChg>
      </pc:sldChg>
      <pc:sldChg chg="modSp">
        <pc:chgData name="Paula Mikas" userId="S::paula.mikas@skole.hr::26a63f12-aa54-4a09-b209-44a8090853b6" providerId="AD" clId="Web-{A6518B43-E41C-B295-ECFE-419AF68EB2CB}" dt="2018-10-20T19:01:40.802" v="36" actId="20577"/>
        <pc:sldMkLst>
          <pc:docMk/>
          <pc:sldMk cId="2965319452" sldId="262"/>
        </pc:sldMkLst>
        <pc:spChg chg="mod">
          <ac:chgData name="Paula Mikas" userId="S::paula.mikas@skole.hr::26a63f12-aa54-4a09-b209-44a8090853b6" providerId="AD" clId="Web-{A6518B43-E41C-B295-ECFE-419AF68EB2CB}" dt="2018-10-20T19:01:11.927" v="32" actId="1076"/>
          <ac:spMkLst>
            <pc:docMk/>
            <pc:sldMk cId="2965319452" sldId="262"/>
            <ac:spMk id="2" creationId="{0B4FECC0-358F-4473-A883-1D25D00EAA61}"/>
          </ac:spMkLst>
        </pc:spChg>
        <pc:spChg chg="mod">
          <ac:chgData name="Paula Mikas" userId="S::paula.mikas@skole.hr::26a63f12-aa54-4a09-b209-44a8090853b6" providerId="AD" clId="Web-{A6518B43-E41C-B295-ECFE-419AF68EB2CB}" dt="2018-10-20T19:01:40.802" v="36" actId="20577"/>
          <ac:spMkLst>
            <pc:docMk/>
            <pc:sldMk cId="2965319452" sldId="262"/>
            <ac:spMk id="3" creationId="{E0B19C39-4A0B-4AB7-9C14-A40293255F84}"/>
          </ac:spMkLst>
        </pc:spChg>
      </pc:sldChg>
      <pc:sldChg chg="addSp modSp new del">
        <pc:chgData name="Paula Mikas" userId="S::paula.mikas@skole.hr::26a63f12-aa54-4a09-b209-44a8090853b6" providerId="AD" clId="Web-{A6518B43-E41C-B295-ECFE-419AF68EB2CB}" dt="2018-10-20T19:09:09.246" v="138"/>
        <pc:sldMkLst>
          <pc:docMk/>
          <pc:sldMk cId="14181041" sldId="263"/>
        </pc:sldMkLst>
        <pc:spChg chg="mod">
          <ac:chgData name="Paula Mikas" userId="S::paula.mikas@skole.hr::26a63f12-aa54-4a09-b209-44a8090853b6" providerId="AD" clId="Web-{A6518B43-E41C-B295-ECFE-419AF68EB2CB}" dt="2018-10-20T19:09:06.605" v="137" actId="1076"/>
          <ac:spMkLst>
            <pc:docMk/>
            <pc:sldMk cId="14181041" sldId="263"/>
            <ac:spMk id="2" creationId="{4501BB4E-8B24-44E4-B2F1-59DB0FD0E28B}"/>
          </ac:spMkLst>
        </pc:spChg>
        <pc:spChg chg="mod">
          <ac:chgData name="Paula Mikas" userId="S::paula.mikas@skole.hr::26a63f12-aa54-4a09-b209-44a8090853b6" providerId="AD" clId="Web-{A6518B43-E41C-B295-ECFE-419AF68EB2CB}" dt="2018-10-20T19:08:26.699" v="128" actId="20577"/>
          <ac:spMkLst>
            <pc:docMk/>
            <pc:sldMk cId="14181041" sldId="263"/>
            <ac:spMk id="3" creationId="{25AFF3C8-30DC-4012-8E77-3DC75E186E7F}"/>
          </ac:spMkLst>
        </pc:spChg>
        <pc:picChg chg="add mod ord">
          <ac:chgData name="Paula Mikas" userId="S::paula.mikas@skole.hr::26a63f12-aa54-4a09-b209-44a8090853b6" providerId="AD" clId="Web-{A6518B43-E41C-B295-ECFE-419AF68EB2CB}" dt="2018-10-20T19:08:12.355" v="123" actId="1076"/>
          <ac:picMkLst>
            <pc:docMk/>
            <pc:sldMk cId="14181041" sldId="263"/>
            <ac:picMk id="4" creationId="{8BF5CC00-DED7-4A02-B05A-9BCDA62D378F}"/>
          </ac:picMkLst>
        </pc:picChg>
      </pc:sldChg>
      <pc:sldChg chg="addSp delSp modSp new del">
        <pc:chgData name="Paula Mikas" userId="S::paula.mikas@skole.hr::26a63f12-aa54-4a09-b209-44a8090853b6" providerId="AD" clId="Web-{A6518B43-E41C-B295-ECFE-419AF68EB2CB}" dt="2018-10-20T19:06:59.309" v="55"/>
        <pc:sldMkLst>
          <pc:docMk/>
          <pc:sldMk cId="509428888" sldId="263"/>
        </pc:sldMkLst>
        <pc:spChg chg="mod">
          <ac:chgData name="Paula Mikas" userId="S::paula.mikas@skole.hr::26a63f12-aa54-4a09-b209-44a8090853b6" providerId="AD" clId="Web-{A6518B43-E41C-B295-ECFE-419AF68EB2CB}" dt="2018-10-20T19:05:21.244" v="44" actId="20577"/>
          <ac:spMkLst>
            <pc:docMk/>
            <pc:sldMk cId="509428888" sldId="263"/>
            <ac:spMk id="2" creationId="{B58BC75D-B66F-421D-8395-A3FF039A575F}"/>
          </ac:spMkLst>
        </pc:spChg>
        <pc:spChg chg="del">
          <ac:chgData name="Paula Mikas" userId="S::paula.mikas@skole.hr::26a63f12-aa54-4a09-b209-44a8090853b6" providerId="AD" clId="Web-{A6518B43-E41C-B295-ECFE-419AF68EB2CB}" dt="2018-10-20T19:06:06.322" v="45"/>
          <ac:spMkLst>
            <pc:docMk/>
            <pc:sldMk cId="509428888" sldId="263"/>
            <ac:spMk id="3" creationId="{23375C93-49A0-4D29-9464-042DAB6B73A0}"/>
          </ac:spMkLst>
        </pc:spChg>
        <pc:spChg chg="add mod">
          <ac:chgData name="Paula Mikas" userId="S::paula.mikas@skole.hr::26a63f12-aa54-4a09-b209-44a8090853b6" providerId="AD" clId="Web-{A6518B43-E41C-B295-ECFE-419AF68EB2CB}" dt="2018-10-20T19:06:56.309" v="54" actId="1076"/>
          <ac:spMkLst>
            <pc:docMk/>
            <pc:sldMk cId="509428888" sldId="263"/>
            <ac:spMk id="6" creationId="{2EEBC29D-03F9-4C96-A872-18C01EE2207F}"/>
          </ac:spMkLst>
        </pc:spChg>
        <pc:picChg chg="add mod ord">
          <ac:chgData name="Paula Mikas" userId="S::paula.mikas@skole.hr::26a63f12-aa54-4a09-b209-44a8090853b6" providerId="AD" clId="Web-{A6518B43-E41C-B295-ECFE-419AF68EB2CB}" dt="2018-10-20T19:06:40.652" v="52"/>
          <ac:picMkLst>
            <pc:docMk/>
            <pc:sldMk cId="509428888" sldId="263"/>
            <ac:picMk id="4" creationId="{F606748C-B873-4A35-A0F9-4B44B16537AF}"/>
          </ac:picMkLst>
        </pc:picChg>
      </pc:sldChg>
      <pc:sldChg chg="addSp delSp modSp new mod setBg setClrOvrMap">
        <pc:chgData name="Paula Mikas" userId="S::paula.mikas@skole.hr::26a63f12-aa54-4a09-b209-44a8090853b6" providerId="AD" clId="Web-{A6518B43-E41C-B295-ECFE-419AF68EB2CB}" dt="2018-10-20T19:10:08.527" v="151"/>
        <pc:sldMkLst>
          <pc:docMk/>
          <pc:sldMk cId="2512449359" sldId="263"/>
        </pc:sldMkLst>
        <pc:spChg chg="mod">
          <ac:chgData name="Paula Mikas" userId="S::paula.mikas@skole.hr::26a63f12-aa54-4a09-b209-44a8090853b6" providerId="AD" clId="Web-{A6518B43-E41C-B295-ECFE-419AF68EB2CB}" dt="2018-10-20T19:10:08.527" v="151"/>
          <ac:spMkLst>
            <pc:docMk/>
            <pc:sldMk cId="2512449359" sldId="263"/>
            <ac:spMk id="2" creationId="{754E6F66-2CE3-4B75-8EE2-A616018ABC62}"/>
          </ac:spMkLst>
        </pc:spChg>
        <pc:spChg chg="del">
          <ac:chgData name="Paula Mikas" userId="S::paula.mikas@skole.hr::26a63f12-aa54-4a09-b209-44a8090853b6" providerId="AD" clId="Web-{A6518B43-E41C-B295-ECFE-419AF68EB2CB}" dt="2018-10-20T19:09:35.793" v="140"/>
          <ac:spMkLst>
            <pc:docMk/>
            <pc:sldMk cId="2512449359" sldId="263"/>
            <ac:spMk id="3" creationId="{F55C0627-6BFD-4EEA-AB65-DDAC8F891BA8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0.996" v="146"/>
          <ac:spMkLst>
            <pc:docMk/>
            <pc:sldMk cId="2512449359" sldId="263"/>
            <ac:spMk id="6" creationId="{0EA0C3AC-2A72-484B-B07D-F2CC519F1201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0.996" v="146"/>
          <ac:spMkLst>
            <pc:docMk/>
            <pc:sldMk cId="2512449359" sldId="263"/>
            <ac:spMk id="8" creationId="{986477EF-3991-4D07-9F11-9E887C340C78}"/>
          </ac:spMkLst>
        </pc:spChg>
        <pc:spChg chg="add del">
          <ac:chgData name="Paula Mikas" userId="S::paula.mikas@skole.hr::26a63f12-aa54-4a09-b209-44a8090853b6" providerId="AD" clId="Web-{A6518B43-E41C-B295-ECFE-419AF68EB2CB}" dt="2018-10-20T19:09:54.808" v="144"/>
          <ac:spMkLst>
            <pc:docMk/>
            <pc:sldMk cId="2512449359" sldId="263"/>
            <ac:spMk id="9" creationId="{96463DF8-C8EB-4CDC-BB2F-D1F53939E660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0.996" v="146"/>
          <ac:spMkLst>
            <pc:docMk/>
            <pc:sldMk cId="2512449359" sldId="263"/>
            <ac:spMk id="11" creationId="{4B072BFB-1028-4716-B772-AC85201E03C5}"/>
          </ac:spMkLst>
        </pc:spChg>
        <pc:spChg chg="add del">
          <ac:chgData name="Paula Mikas" userId="S::paula.mikas@skole.hr::26a63f12-aa54-4a09-b209-44a8090853b6" providerId="AD" clId="Web-{A6518B43-E41C-B295-ECFE-419AF68EB2CB}" dt="2018-10-20T19:09:54.808" v="144"/>
          <ac:spMkLst>
            <pc:docMk/>
            <pc:sldMk cId="2512449359" sldId="263"/>
            <ac:spMk id="12" creationId="{3F7D26C8-96ED-46E3-BD94-C1608C54C36B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0.996" v="146"/>
          <ac:spMkLst>
            <pc:docMk/>
            <pc:sldMk cId="2512449359" sldId="263"/>
            <ac:spMk id="13" creationId="{EDA40B90-E281-4108-8CC2-959D5F95070A}"/>
          </ac:spMkLst>
        </pc:spChg>
        <pc:spChg chg="add del">
          <ac:chgData name="Paula Mikas" userId="S::paula.mikas@skole.hr::26a63f12-aa54-4a09-b209-44a8090853b6" providerId="AD" clId="Web-{A6518B43-E41C-B295-ECFE-419AF68EB2CB}" dt="2018-10-20T19:09:54.808" v="144"/>
          <ac:spMkLst>
            <pc:docMk/>
            <pc:sldMk cId="2512449359" sldId="263"/>
            <ac:spMk id="14" creationId="{13EEA0A9-F720-41ED-8EBA-2A10A664FDE1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5.183" v="148"/>
          <ac:spMkLst>
            <pc:docMk/>
            <pc:sldMk cId="2512449359" sldId="263"/>
            <ac:spMk id="15" creationId="{5FCE1552-7308-440D-859B-C73DD9058CD0}"/>
          </ac:spMkLst>
        </pc:spChg>
        <pc:spChg chg="add del">
          <ac:chgData name="Paula Mikas" userId="S::paula.mikas@skole.hr::26a63f12-aa54-4a09-b209-44a8090853b6" providerId="AD" clId="Web-{A6518B43-E41C-B295-ECFE-419AF68EB2CB}" dt="2018-10-20T19:09:54.808" v="144"/>
          <ac:spMkLst>
            <pc:docMk/>
            <pc:sldMk cId="2512449359" sldId="263"/>
            <ac:spMk id="16" creationId="{03B27569-6089-4DC0-93E0-F3F6E1E93CC1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8.277" v="150"/>
          <ac:spMkLst>
            <pc:docMk/>
            <pc:sldMk cId="2512449359" sldId="263"/>
            <ac:spMk id="18" creationId="{133F8CB7-795C-4272-9073-64D8CF97F220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8.277" v="150"/>
          <ac:spMkLst>
            <pc:docMk/>
            <pc:sldMk cId="2512449359" sldId="263"/>
            <ac:spMk id="19" creationId="{B7743172-17A8-4FA4-8434-B813E03B7665}"/>
          </ac:spMkLst>
        </pc:spChg>
        <pc:spChg chg="add del">
          <ac:chgData name="Paula Mikas" userId="S::paula.mikas@skole.hr::26a63f12-aa54-4a09-b209-44a8090853b6" providerId="AD" clId="Web-{A6518B43-E41C-B295-ECFE-419AF68EB2CB}" dt="2018-10-20T19:10:08.277" v="150"/>
          <ac:spMkLst>
            <pc:docMk/>
            <pc:sldMk cId="2512449359" sldId="263"/>
            <ac:spMk id="20" creationId="{4CE1233C-FD2F-489E-BFDE-086F5FED6491}"/>
          </ac:spMkLst>
        </pc:spChg>
        <pc:spChg chg="add">
          <ac:chgData name="Paula Mikas" userId="S::paula.mikas@skole.hr::26a63f12-aa54-4a09-b209-44a8090853b6" providerId="AD" clId="Web-{A6518B43-E41C-B295-ECFE-419AF68EB2CB}" dt="2018-10-20T19:10:08.527" v="151"/>
          <ac:spMkLst>
            <pc:docMk/>
            <pc:sldMk cId="2512449359" sldId="263"/>
            <ac:spMk id="21" creationId="{133F8CB7-795C-4272-9073-64D8CF97F220}"/>
          </ac:spMkLst>
        </pc:spChg>
        <pc:spChg chg="add">
          <ac:chgData name="Paula Mikas" userId="S::paula.mikas@skole.hr::26a63f12-aa54-4a09-b209-44a8090853b6" providerId="AD" clId="Web-{A6518B43-E41C-B295-ECFE-419AF68EB2CB}" dt="2018-10-20T19:10:08.527" v="151"/>
          <ac:spMkLst>
            <pc:docMk/>
            <pc:sldMk cId="2512449359" sldId="263"/>
            <ac:spMk id="22" creationId="{9674F1F8-962D-4FF5-B378-D9D2FFDFD27E}"/>
          </ac:spMkLst>
        </pc:spChg>
        <pc:spChg chg="add">
          <ac:chgData name="Paula Mikas" userId="S::paula.mikas@skole.hr::26a63f12-aa54-4a09-b209-44a8090853b6" providerId="AD" clId="Web-{A6518B43-E41C-B295-ECFE-419AF68EB2CB}" dt="2018-10-20T19:10:08.527" v="151"/>
          <ac:spMkLst>
            <pc:docMk/>
            <pc:sldMk cId="2512449359" sldId="263"/>
            <ac:spMk id="23" creationId="{C701CDB4-05E2-481A-9165-2455B6FE22A8}"/>
          </ac:spMkLst>
        </pc:spChg>
        <pc:spChg chg="add">
          <ac:chgData name="Paula Mikas" userId="S::paula.mikas@skole.hr::26a63f12-aa54-4a09-b209-44a8090853b6" providerId="AD" clId="Web-{A6518B43-E41C-B295-ECFE-419AF68EB2CB}" dt="2018-10-20T19:10:08.527" v="151"/>
          <ac:spMkLst>
            <pc:docMk/>
            <pc:sldMk cId="2512449359" sldId="263"/>
            <ac:spMk id="24" creationId="{93C43E0F-EC0A-4928-BA40-42313C09961E}"/>
          </ac:spMkLst>
        </pc:spChg>
        <pc:picChg chg="add del mod ord replId">
          <ac:chgData name="Paula Mikas" userId="S::paula.mikas@skole.hr::26a63f12-aa54-4a09-b209-44a8090853b6" providerId="AD" clId="Web-{A6518B43-E41C-B295-ECFE-419AF68EB2CB}" dt="2018-10-20T19:10:08.527" v="151"/>
          <ac:picMkLst>
            <pc:docMk/>
            <pc:sldMk cId="2512449359" sldId="263"/>
            <ac:picMk id="4" creationId="{E83836F3-F34F-4871-B360-E6AC338FFABE}"/>
          </ac:picMkLst>
        </pc:picChg>
        <pc:picChg chg="add del">
          <ac:chgData name="Paula Mikas" userId="S::paula.mikas@skole.hr::26a63f12-aa54-4a09-b209-44a8090853b6" providerId="AD" clId="Web-{A6518B43-E41C-B295-ECFE-419AF68EB2CB}" dt="2018-10-20T19:09:54.808" v="144"/>
          <ac:picMkLst>
            <pc:docMk/>
            <pc:sldMk cId="2512449359" sldId="263"/>
            <ac:picMk id="7" creationId="{E83836F3-F34F-4871-B360-E6AC338FFABE}"/>
          </ac:picMkLst>
        </pc:picChg>
        <pc:picChg chg="add del">
          <ac:chgData name="Paula Mikas" userId="S::paula.mikas@skole.hr::26a63f12-aa54-4a09-b209-44a8090853b6" providerId="AD" clId="Web-{A6518B43-E41C-B295-ECFE-419AF68EB2CB}" dt="2018-10-20T19:10:00.996" v="146"/>
          <ac:picMkLst>
            <pc:docMk/>
            <pc:sldMk cId="2512449359" sldId="263"/>
            <ac:picMk id="10" creationId="{E83836F3-F34F-4871-B360-E6AC338FFABE}"/>
          </ac:picMkLst>
        </pc:picChg>
        <pc:picChg chg="add del">
          <ac:chgData name="Paula Mikas" userId="S::paula.mikas@skole.hr::26a63f12-aa54-4a09-b209-44a8090853b6" providerId="AD" clId="Web-{A6518B43-E41C-B295-ECFE-419AF68EB2CB}" dt="2018-10-20T19:10:05.183" v="148"/>
          <ac:picMkLst>
            <pc:docMk/>
            <pc:sldMk cId="2512449359" sldId="263"/>
            <ac:picMk id="17" creationId="{E83836F3-F34F-4871-B360-E6AC338FFABE}"/>
          </ac:picMkLst>
        </pc:picChg>
      </pc:sldChg>
    </pc:docChg>
  </pc:docChgLst>
  <pc:docChgLst>
    <pc:chgData name="Paula Mikas" userId="S::paula.mikas@skole.hr::26a63f12-aa54-4a09-b209-44a8090853b6" providerId="AD" clId="Web-{2EDE73EF-40CE-3F18-BF31-88E496A4A965}"/>
    <pc:docChg chg="addSld delSld modSld sldOrd">
      <pc:chgData name="Paula Mikas" userId="S::paula.mikas@skole.hr::26a63f12-aa54-4a09-b209-44a8090853b6" providerId="AD" clId="Web-{2EDE73EF-40CE-3F18-BF31-88E496A4A965}" dt="2018-10-21T12:36:12.491" v="1759"/>
      <pc:docMkLst>
        <pc:docMk/>
      </pc:docMkLst>
      <pc:sldChg chg="addAnim delAnim modAnim">
        <pc:chgData name="Paula Mikas" userId="S::paula.mikas@skole.hr::26a63f12-aa54-4a09-b209-44a8090853b6" providerId="AD" clId="Web-{2EDE73EF-40CE-3F18-BF31-88E496A4A965}" dt="2018-10-21T12:36:12.491" v="1759"/>
        <pc:sldMkLst>
          <pc:docMk/>
          <pc:sldMk cId="109857222" sldId="256"/>
        </pc:sldMkLst>
      </pc:sldChg>
      <pc:sldChg chg="modSp">
        <pc:chgData name="Paula Mikas" userId="S::paula.mikas@skole.hr::26a63f12-aa54-4a09-b209-44a8090853b6" providerId="AD" clId="Web-{2EDE73EF-40CE-3F18-BF31-88E496A4A965}" dt="2018-10-21T12:35:57.850" v="1751" actId="20577"/>
        <pc:sldMkLst>
          <pc:docMk/>
          <pc:sldMk cId="72243399" sldId="259"/>
        </pc:sldMkLst>
        <pc:spChg chg="mod">
          <ac:chgData name="Paula Mikas" userId="S::paula.mikas@skole.hr::26a63f12-aa54-4a09-b209-44a8090853b6" providerId="AD" clId="Web-{2EDE73EF-40CE-3F18-BF31-88E496A4A965}" dt="2018-10-21T12:35:57.850" v="1751" actId="20577"/>
          <ac:spMkLst>
            <pc:docMk/>
            <pc:sldMk cId="72243399" sldId="259"/>
            <ac:spMk id="9" creationId="{0706E5E0-8ABD-480B-A8A2-36FAECE268A4}"/>
          </ac:spMkLst>
        </pc:spChg>
      </pc:sldChg>
      <pc:sldChg chg="addSp delSp modSp new mod setBg addAnim delAnim modAnim">
        <pc:chgData name="Paula Mikas" userId="S::paula.mikas@skole.hr::26a63f12-aa54-4a09-b209-44a8090853b6" providerId="AD" clId="Web-{2EDE73EF-40CE-3F18-BF31-88E496A4A965}" dt="2018-10-21T12:34:59.492" v="1748" actId="20577"/>
        <pc:sldMkLst>
          <pc:docMk/>
          <pc:sldMk cId="546518454" sldId="266"/>
        </pc:sldMkLst>
        <pc:spChg chg="mod">
          <ac:chgData name="Paula Mikas" userId="S::paula.mikas@skole.hr::26a63f12-aa54-4a09-b209-44a8090853b6" providerId="AD" clId="Web-{2EDE73EF-40CE-3F18-BF31-88E496A4A965}" dt="2018-10-21T12:34:59.492" v="1748" actId="20577"/>
          <ac:spMkLst>
            <pc:docMk/>
            <pc:sldMk cId="546518454" sldId="266"/>
            <ac:spMk id="2" creationId="{D82B8E0C-D112-4879-B86F-1B814738886A}"/>
          </ac:spMkLst>
        </pc:spChg>
        <pc:spChg chg="mod">
          <ac:chgData name="Paula Mikas" userId="S::paula.mikas@skole.hr::26a63f12-aa54-4a09-b209-44a8090853b6" providerId="AD" clId="Web-{2EDE73EF-40CE-3F18-BF31-88E496A4A965}" dt="2018-10-21T12:34:41.851" v="1744" actId="1076"/>
          <ac:spMkLst>
            <pc:docMk/>
            <pc:sldMk cId="546518454" sldId="266"/>
            <ac:spMk id="3" creationId="{087F5E85-D6AC-441E-BCBF-CC5F32214F82}"/>
          </ac:spMkLst>
        </pc:spChg>
        <pc:spChg chg="add">
          <ac:chgData name="Paula Mikas" userId="S::paula.mikas@skole.hr::26a63f12-aa54-4a09-b209-44a8090853b6" providerId="AD" clId="Web-{2EDE73EF-40CE-3F18-BF31-88E496A4A965}" dt="2018-10-21T10:05:19.286" v="740"/>
          <ac:spMkLst>
            <pc:docMk/>
            <pc:sldMk cId="546518454" sldId="266"/>
            <ac:spMk id="11" creationId="{5940F547-7206-4401-94FB-F8421915D8B8}"/>
          </ac:spMkLst>
        </pc:spChg>
        <pc:picChg chg="add del mod ord">
          <ac:chgData name="Paula Mikas" userId="S::paula.mikas@skole.hr::26a63f12-aa54-4a09-b209-44a8090853b6" providerId="AD" clId="Web-{2EDE73EF-40CE-3F18-BF31-88E496A4A965}" dt="2018-10-21T10:04:52.442" v="736"/>
          <ac:picMkLst>
            <pc:docMk/>
            <pc:sldMk cId="546518454" sldId="266"/>
            <ac:picMk id="4" creationId="{8CE33FDA-D343-4580-AA05-504DF585746E}"/>
          </ac:picMkLst>
        </pc:picChg>
        <pc:picChg chg="add mod ord">
          <ac:chgData name="Paula Mikas" userId="S::paula.mikas@skole.hr::26a63f12-aa54-4a09-b209-44a8090853b6" providerId="AD" clId="Web-{2EDE73EF-40CE-3F18-BF31-88E496A4A965}" dt="2018-10-21T10:05:19.286" v="740"/>
          <ac:picMkLst>
            <pc:docMk/>
            <pc:sldMk cId="546518454" sldId="266"/>
            <ac:picMk id="6" creationId="{55FB400A-5C43-4D94-8CD2-1B20853B5E48}"/>
          </ac:picMkLst>
        </pc:picChg>
      </pc:sldChg>
      <pc:sldChg chg="addSp delSp modSp new del">
        <pc:chgData name="Paula Mikas" userId="S::paula.mikas@skole.hr::26a63f12-aa54-4a09-b209-44a8090853b6" providerId="AD" clId="Web-{2EDE73EF-40CE-3F18-BF31-88E496A4A965}" dt="2018-10-21T09:54:28.127" v="418"/>
        <pc:sldMkLst>
          <pc:docMk/>
          <pc:sldMk cId="1411048619" sldId="266"/>
        </pc:sldMkLst>
        <pc:spChg chg="del">
          <ac:chgData name="Paula Mikas" userId="S::paula.mikas@skole.hr::26a63f12-aa54-4a09-b209-44a8090853b6" providerId="AD" clId="Web-{2EDE73EF-40CE-3F18-BF31-88E496A4A965}" dt="2018-10-21T09:53:50.186" v="412"/>
          <ac:spMkLst>
            <pc:docMk/>
            <pc:sldMk cId="1411048619" sldId="266"/>
            <ac:spMk id="3" creationId="{FE425EC3-B038-454E-81E1-993FCD8E347D}"/>
          </ac:spMkLst>
        </pc:spChg>
        <pc:spChg chg="add">
          <ac:chgData name="Paula Mikas" userId="S::paula.mikas@skole.hr::26a63f12-aa54-4a09-b209-44a8090853b6" providerId="AD" clId="Web-{2EDE73EF-40CE-3F18-BF31-88E496A4A965}" dt="2018-10-21T09:54:20.080" v="417"/>
          <ac:spMkLst>
            <pc:docMk/>
            <pc:sldMk cId="1411048619" sldId="266"/>
            <ac:spMk id="6" creationId="{41B19DBC-20FD-464F-BBF0-111DA103D151}"/>
          </ac:spMkLst>
        </pc:spChg>
        <pc:picChg chg="add mod ord">
          <ac:chgData name="Paula Mikas" userId="S::paula.mikas@skole.hr::26a63f12-aa54-4a09-b209-44a8090853b6" providerId="AD" clId="Web-{2EDE73EF-40CE-3F18-BF31-88E496A4A965}" dt="2018-10-21T09:54:02.249" v="416" actId="14100"/>
          <ac:picMkLst>
            <pc:docMk/>
            <pc:sldMk cId="1411048619" sldId="266"/>
            <ac:picMk id="4" creationId="{C3E2E38A-F0ED-4E10-ACE2-28E8F4D3AF38}"/>
          </ac:picMkLst>
        </pc:picChg>
      </pc:sldChg>
      <pc:sldChg chg="addSp delSp modSp del mod setBg setClrOvrMap">
        <pc:chgData name="Paula Mikas" userId="S::paula.mikas@skole.hr::26a63f12-aa54-4a09-b209-44a8090853b6" providerId="AD" clId="Web-{2EDE73EF-40CE-3F18-BF31-88E496A4A965}" dt="2018-10-21T09:32:52.679" v="6"/>
        <pc:sldMkLst>
          <pc:docMk/>
          <pc:sldMk cId="1489777206" sldId="266"/>
        </pc:sldMkLst>
        <pc:spChg chg="ord">
          <ac:chgData name="Paula Mikas" userId="S::paula.mikas@skole.hr::26a63f12-aa54-4a09-b209-44a8090853b6" providerId="AD" clId="Web-{2EDE73EF-40CE-3F18-BF31-88E496A4A965}" dt="2018-10-21T09:32:19.225" v="5"/>
          <ac:spMkLst>
            <pc:docMk/>
            <pc:sldMk cId="1489777206" sldId="266"/>
            <ac:spMk id="2" creationId="{7D4888CD-24B2-4820-9D79-2A58F319CB26}"/>
          </ac:spMkLst>
        </pc:spChg>
        <pc:spChg chg="del">
          <ac:chgData name="Paula Mikas" userId="S::paula.mikas@skole.hr::26a63f12-aa54-4a09-b209-44a8090853b6" providerId="AD" clId="Web-{2EDE73EF-40CE-3F18-BF31-88E496A4A965}" dt="2018-10-21T09:32:03.537" v="0"/>
          <ac:spMkLst>
            <pc:docMk/>
            <pc:sldMk cId="1489777206" sldId="266"/>
            <ac:spMk id="3" creationId="{BD6E145C-48ED-4B02-ADC4-B0E6D3B21627}"/>
          </ac:spMkLst>
        </pc:spChg>
        <pc:spChg chg="add">
          <ac:chgData name="Paula Mikas" userId="S::paula.mikas@skole.hr::26a63f12-aa54-4a09-b209-44a8090853b6" providerId="AD" clId="Web-{2EDE73EF-40CE-3F18-BF31-88E496A4A965}" dt="2018-10-21T09:32:19.225" v="5"/>
          <ac:spMkLst>
            <pc:docMk/>
            <pc:sldMk cId="1489777206" sldId="266"/>
            <ac:spMk id="6" creationId="{5DA236DB-AA02-4BB5-BF5A-EF2F9C409102}"/>
          </ac:spMkLst>
        </pc:spChg>
        <pc:spChg chg="add del">
          <ac:chgData name="Paula Mikas" userId="S::paula.mikas@skole.hr::26a63f12-aa54-4a09-b209-44a8090853b6" providerId="AD" clId="Web-{2EDE73EF-40CE-3F18-BF31-88E496A4A965}" dt="2018-10-21T09:32:19.100" v="4"/>
          <ac:spMkLst>
            <pc:docMk/>
            <pc:sldMk cId="1489777206" sldId="266"/>
            <ac:spMk id="9" creationId="{ABB8E912-24D9-44A5-BA6E-F0D5D3EF7608}"/>
          </ac:spMkLst>
        </pc:spChg>
        <pc:spChg chg="add del">
          <ac:chgData name="Paula Mikas" userId="S::paula.mikas@skole.hr::26a63f12-aa54-4a09-b209-44a8090853b6" providerId="AD" clId="Web-{2EDE73EF-40CE-3F18-BF31-88E496A4A965}" dt="2018-10-21T09:32:19.100" v="4"/>
          <ac:spMkLst>
            <pc:docMk/>
            <pc:sldMk cId="1489777206" sldId="266"/>
            <ac:spMk id="12" creationId="{A416E3E5-5186-46A4-AFBD-337387D3163D}"/>
          </ac:spMkLst>
        </pc:spChg>
        <pc:spChg chg="add del">
          <ac:chgData name="Paula Mikas" userId="S::paula.mikas@skole.hr::26a63f12-aa54-4a09-b209-44a8090853b6" providerId="AD" clId="Web-{2EDE73EF-40CE-3F18-BF31-88E496A4A965}" dt="2018-10-21T09:32:19.100" v="4"/>
          <ac:spMkLst>
            <pc:docMk/>
            <pc:sldMk cId="1489777206" sldId="266"/>
            <ac:spMk id="14" creationId="{7B8FAACC-353E-4F84-BA62-A5514185D9A9}"/>
          </ac:spMkLst>
        </pc:spChg>
        <pc:picChg chg="add del">
          <ac:chgData name="Paula Mikas" userId="S::paula.mikas@skole.hr::26a63f12-aa54-4a09-b209-44a8090853b6" providerId="AD" clId="Web-{2EDE73EF-40CE-3F18-BF31-88E496A4A965}" dt="2018-10-21T09:32:19.100" v="4"/>
          <ac:picMkLst>
            <pc:docMk/>
            <pc:sldMk cId="1489777206" sldId="266"/>
            <ac:picMk id="7" creationId="{94CEE746-A229-468A-B0A9-3C2ADD298635}"/>
          </ac:picMkLst>
        </pc:picChg>
        <pc:picChg chg="add">
          <ac:chgData name="Paula Mikas" userId="S::paula.mikas@skole.hr::26a63f12-aa54-4a09-b209-44a8090853b6" providerId="AD" clId="Web-{2EDE73EF-40CE-3F18-BF31-88E496A4A965}" dt="2018-10-21T09:32:19.225" v="5"/>
          <ac:picMkLst>
            <pc:docMk/>
            <pc:sldMk cId="1489777206" sldId="266"/>
            <ac:picMk id="8" creationId="{94CEE746-A229-468A-B0A9-3C2ADD298635}"/>
          </ac:picMkLst>
        </pc:picChg>
        <pc:picChg chg="add del mod ord replId">
          <ac:chgData name="Paula Mikas" userId="S::paula.mikas@skole.hr::26a63f12-aa54-4a09-b209-44a8090853b6" providerId="AD" clId="Web-{2EDE73EF-40CE-3F18-BF31-88E496A4A965}" dt="2018-10-21T09:32:19.225" v="5"/>
          <ac:picMkLst>
            <pc:docMk/>
            <pc:sldMk cId="1489777206" sldId="266"/>
            <ac:picMk id="9" creationId="{94CEE746-A229-468A-B0A9-3C2ADD298635}"/>
          </ac:picMkLst>
        </pc:picChg>
      </pc:sldChg>
      <pc:sldChg chg="addSp delSp modSp new del mod setBg">
        <pc:chgData name="Paula Mikas" userId="S::paula.mikas@skole.hr::26a63f12-aa54-4a09-b209-44a8090853b6" providerId="AD" clId="Web-{2EDE73EF-40CE-3F18-BF31-88E496A4A965}" dt="2018-10-21T09:53:15.294" v="410"/>
        <pc:sldMkLst>
          <pc:docMk/>
          <pc:sldMk cId="3256655274" sldId="266"/>
        </pc:sldMkLst>
        <pc:spChg chg="mod">
          <ac:chgData name="Paula Mikas" userId="S::paula.mikas@skole.hr::26a63f12-aa54-4a09-b209-44a8090853b6" providerId="AD" clId="Web-{2EDE73EF-40CE-3F18-BF31-88E496A4A965}" dt="2018-10-21T09:53:04.466" v="409"/>
          <ac:spMkLst>
            <pc:docMk/>
            <pc:sldMk cId="3256655274" sldId="266"/>
            <ac:spMk id="2" creationId="{B6894346-3DC3-4F72-A13E-FA721B93DA47}"/>
          </ac:spMkLst>
        </pc:spChg>
        <pc:spChg chg="mod">
          <ac:chgData name="Paula Mikas" userId="S::paula.mikas@skole.hr::26a63f12-aa54-4a09-b209-44a8090853b6" providerId="AD" clId="Web-{2EDE73EF-40CE-3F18-BF31-88E496A4A965}" dt="2018-10-21T09:53:04.466" v="409"/>
          <ac:spMkLst>
            <pc:docMk/>
            <pc:sldMk cId="3256655274" sldId="266"/>
            <ac:spMk id="3" creationId="{A9E4CB79-9CEF-4380-AC18-D4F6BF38DA35}"/>
          </ac:spMkLst>
        </pc:spChg>
        <pc:spChg chg="add">
          <ac:chgData name="Paula Mikas" userId="S::paula.mikas@skole.hr::26a63f12-aa54-4a09-b209-44a8090853b6" providerId="AD" clId="Web-{2EDE73EF-40CE-3F18-BF31-88E496A4A965}" dt="2018-10-21T09:53:04.466" v="409"/>
          <ac:spMkLst>
            <pc:docMk/>
            <pc:sldMk cId="3256655274" sldId="266"/>
            <ac:spMk id="8" creationId="{089A69AF-D57B-49B4-886C-D4A5DC194421}"/>
          </ac:spMkLst>
        </pc:spChg>
        <pc:spChg chg="add">
          <ac:chgData name="Paula Mikas" userId="S::paula.mikas@skole.hr::26a63f12-aa54-4a09-b209-44a8090853b6" providerId="AD" clId="Web-{2EDE73EF-40CE-3F18-BF31-88E496A4A965}" dt="2018-10-21T09:53:04.466" v="409"/>
          <ac:spMkLst>
            <pc:docMk/>
            <pc:sldMk cId="3256655274" sldId="266"/>
            <ac:spMk id="10" creationId="{68F2977E-E0AE-4EB4-A059-59E908EB862A}"/>
          </ac:spMkLst>
        </pc:spChg>
        <pc:picChg chg="add del mod ord">
          <ac:chgData name="Paula Mikas" userId="S::paula.mikas@skole.hr::26a63f12-aa54-4a09-b209-44a8090853b6" providerId="AD" clId="Web-{2EDE73EF-40CE-3F18-BF31-88E496A4A965}" dt="2018-10-21T09:52:45.934" v="408"/>
          <ac:picMkLst>
            <pc:docMk/>
            <pc:sldMk cId="3256655274" sldId="266"/>
            <ac:picMk id="4" creationId="{154A9196-8648-4932-AB36-FCB7C7F244FC}"/>
          </ac:picMkLst>
        </pc:picChg>
      </pc:sldChg>
      <pc:sldChg chg="addSp delSp modSp new del mod setBg setClrOvrMap">
        <pc:chgData name="Paula Mikas" userId="S::paula.mikas@skole.hr::26a63f12-aa54-4a09-b209-44a8090853b6" providerId="AD" clId="Web-{2EDE73EF-40CE-3F18-BF31-88E496A4A965}" dt="2018-10-21T09:49:20.194" v="388"/>
        <pc:sldMkLst>
          <pc:docMk/>
          <pc:sldMk cId="3642293094" sldId="266"/>
        </pc:sldMkLst>
        <pc:spChg chg="mod">
          <ac:chgData name="Paula Mikas" userId="S::paula.mikas@skole.hr::26a63f12-aa54-4a09-b209-44a8090853b6" providerId="AD" clId="Web-{2EDE73EF-40CE-3F18-BF31-88E496A4A965}" dt="2018-10-21T09:48:54.537" v="387"/>
          <ac:spMkLst>
            <pc:docMk/>
            <pc:sldMk cId="3642293094" sldId="266"/>
            <ac:spMk id="2" creationId="{8C0F6AC8-0E1B-4A03-8DF0-D81077B05B27}"/>
          </ac:spMkLst>
        </pc:spChg>
        <pc:spChg chg="mod ord">
          <ac:chgData name="Paula Mikas" userId="S::paula.mikas@skole.hr::26a63f12-aa54-4a09-b209-44a8090853b6" providerId="AD" clId="Web-{2EDE73EF-40CE-3F18-BF31-88E496A4A965}" dt="2018-10-21T09:48:54.537" v="387"/>
          <ac:spMkLst>
            <pc:docMk/>
            <pc:sldMk cId="3642293094" sldId="266"/>
            <ac:spMk id="3" creationId="{B4B1032D-835E-4D92-8BD6-3E61E1714EAD}"/>
          </ac:spMkLst>
        </pc:spChg>
        <pc:spChg chg="add del">
          <ac:chgData name="Paula Mikas" userId="S::paula.mikas@skole.hr::26a63f12-aa54-4a09-b209-44a8090853b6" providerId="AD" clId="Web-{2EDE73EF-40CE-3F18-BF31-88E496A4A965}" dt="2018-10-21T09:48:54.380" v="386"/>
          <ac:spMkLst>
            <pc:docMk/>
            <pc:sldMk cId="3642293094" sldId="266"/>
            <ac:spMk id="8" creationId="{9D336D4B-F9C3-4167-9191-8DA896C803E6}"/>
          </ac:spMkLst>
        </pc:spChg>
        <pc:spChg chg="add del">
          <ac:chgData name="Paula Mikas" userId="S::paula.mikas@skole.hr::26a63f12-aa54-4a09-b209-44a8090853b6" providerId="AD" clId="Web-{2EDE73EF-40CE-3F18-BF31-88E496A4A965}" dt="2018-10-21T09:48:54.380" v="386"/>
          <ac:spMkLst>
            <pc:docMk/>
            <pc:sldMk cId="3642293094" sldId="266"/>
            <ac:spMk id="9" creationId="{069BF0B4-2BF1-40F2-8D8E-9CFCED97D981}"/>
          </ac:spMkLst>
        </pc:spChg>
        <pc:spChg chg="add del">
          <ac:chgData name="Paula Mikas" userId="S::paula.mikas@skole.hr::26a63f12-aa54-4a09-b209-44a8090853b6" providerId="AD" clId="Web-{2EDE73EF-40CE-3F18-BF31-88E496A4A965}" dt="2018-10-21T09:48:48.052" v="384"/>
          <ac:spMkLst>
            <pc:docMk/>
            <pc:sldMk cId="3642293094" sldId="266"/>
            <ac:spMk id="11" creationId="{1C524A27-B6C0-41EA-ABCB-AA2E61FC0F8A}"/>
          </ac:spMkLst>
        </pc:spChg>
        <pc:spChg chg="add del">
          <ac:chgData name="Paula Mikas" userId="S::paula.mikas@skole.hr::26a63f12-aa54-4a09-b209-44a8090853b6" providerId="AD" clId="Web-{2EDE73EF-40CE-3F18-BF31-88E496A4A965}" dt="2018-10-21T09:48:48.052" v="384"/>
          <ac:spMkLst>
            <pc:docMk/>
            <pc:sldMk cId="3642293094" sldId="266"/>
            <ac:spMk id="13" creationId="{F3FCE8DC-E7A6-4A8F-BB57-A87EC4B846BB}"/>
          </ac:spMkLst>
        </pc:spChg>
        <pc:picChg chg="add del mod">
          <ac:chgData name="Paula Mikas" userId="S::paula.mikas@skole.hr::26a63f12-aa54-4a09-b209-44a8090853b6" providerId="AD" clId="Web-{2EDE73EF-40CE-3F18-BF31-88E496A4A965}" dt="2018-10-21T09:47:08.393" v="358"/>
          <ac:picMkLst>
            <pc:docMk/>
            <pc:sldMk cId="3642293094" sldId="266"/>
            <ac:picMk id="4" creationId="{D0D7B450-B97A-4E4D-83CC-05C4CAA89838}"/>
          </ac:picMkLst>
        </pc:picChg>
        <pc:picChg chg="add mod ord">
          <ac:chgData name="Paula Mikas" userId="S::paula.mikas@skole.hr::26a63f12-aa54-4a09-b209-44a8090853b6" providerId="AD" clId="Web-{2EDE73EF-40CE-3F18-BF31-88E496A4A965}" dt="2018-10-21T09:48:54.537" v="387"/>
          <ac:picMkLst>
            <pc:docMk/>
            <pc:sldMk cId="3642293094" sldId="266"/>
            <ac:picMk id="6" creationId="{EF3F9371-AC78-47DC-877F-DDF49F0D6143}"/>
          </ac:picMkLst>
        </pc:picChg>
      </pc:sldChg>
      <pc:sldChg chg="addSp modSp new mod ord setBg addAnim modAnim">
        <pc:chgData name="Paula Mikas" userId="S::paula.mikas@skole.hr::26a63f12-aa54-4a09-b209-44a8090853b6" providerId="AD" clId="Web-{2EDE73EF-40CE-3F18-BF31-88E496A4A965}" dt="2018-10-21T12:32:09.665" v="1669" actId="20577"/>
        <pc:sldMkLst>
          <pc:docMk/>
          <pc:sldMk cId="3196858361" sldId="267"/>
        </pc:sldMkLst>
        <pc:spChg chg="mod">
          <ac:chgData name="Paula Mikas" userId="S::paula.mikas@skole.hr::26a63f12-aa54-4a09-b209-44a8090853b6" providerId="AD" clId="Web-{2EDE73EF-40CE-3F18-BF31-88E496A4A965}" dt="2018-10-21T12:32:09.665" v="1669" actId="20577"/>
          <ac:spMkLst>
            <pc:docMk/>
            <pc:sldMk cId="3196858361" sldId="267"/>
            <ac:spMk id="2" creationId="{AFA96901-7C8D-44AE-A296-F51C9761A3E7}"/>
          </ac:spMkLst>
        </pc:spChg>
        <pc:spChg chg="mod">
          <ac:chgData name="Paula Mikas" userId="S::paula.mikas@skole.hr::26a63f12-aa54-4a09-b209-44a8090853b6" providerId="AD" clId="Web-{2EDE73EF-40CE-3F18-BF31-88E496A4A965}" dt="2018-10-21T11:38:37.733" v="1001" actId="1076"/>
          <ac:spMkLst>
            <pc:docMk/>
            <pc:sldMk cId="3196858361" sldId="267"/>
            <ac:spMk id="3" creationId="{E493CFC1-3A4F-41A1-B563-8B67726B4D3F}"/>
          </ac:spMkLst>
        </pc:spChg>
        <pc:spChg chg="add">
          <ac:chgData name="Paula Mikas" userId="S::paula.mikas@skole.hr::26a63f12-aa54-4a09-b209-44a8090853b6" providerId="AD" clId="Web-{2EDE73EF-40CE-3F18-BF31-88E496A4A965}" dt="2018-10-21T11:38:12.436" v="994"/>
          <ac:spMkLst>
            <pc:docMk/>
            <pc:sldMk cId="3196858361" sldId="267"/>
            <ac:spMk id="9" creationId="{5940F547-7206-4401-94FB-F8421915D8B8}"/>
          </ac:spMkLst>
        </pc:spChg>
        <pc:picChg chg="add mod ord">
          <ac:chgData name="Paula Mikas" userId="S::paula.mikas@skole.hr::26a63f12-aa54-4a09-b209-44a8090853b6" providerId="AD" clId="Web-{2EDE73EF-40CE-3F18-BF31-88E496A4A965}" dt="2018-10-21T11:38:12.436" v="994"/>
          <ac:picMkLst>
            <pc:docMk/>
            <pc:sldMk cId="3196858361" sldId="267"/>
            <ac:picMk id="4" creationId="{D194512D-EB5A-4298-A5E6-35689E485F58}"/>
          </ac:picMkLst>
        </pc:picChg>
      </pc:sldChg>
      <pc:sldChg chg="addSp modSp new mod ord setBg addAnim modAnim">
        <pc:chgData name="Paula Mikas" userId="S::paula.mikas@skole.hr::26a63f12-aa54-4a09-b209-44a8090853b6" providerId="AD" clId="Web-{2EDE73EF-40CE-3F18-BF31-88E496A4A965}" dt="2018-10-21T12:10:30.972" v="1366" actId="1076"/>
        <pc:sldMkLst>
          <pc:docMk/>
          <pc:sldMk cId="4089814741" sldId="268"/>
        </pc:sldMkLst>
        <pc:spChg chg="mod">
          <ac:chgData name="Paula Mikas" userId="S::paula.mikas@skole.hr::26a63f12-aa54-4a09-b209-44a8090853b6" providerId="AD" clId="Web-{2EDE73EF-40CE-3F18-BF31-88E496A4A965}" dt="2018-10-21T12:10:27.363" v="1365" actId="1076"/>
          <ac:spMkLst>
            <pc:docMk/>
            <pc:sldMk cId="4089814741" sldId="268"/>
            <ac:spMk id="2" creationId="{ED264708-384A-4D25-9FBD-A75821957DFE}"/>
          </ac:spMkLst>
        </pc:spChg>
        <pc:spChg chg="mod">
          <ac:chgData name="Paula Mikas" userId="S::paula.mikas@skole.hr::26a63f12-aa54-4a09-b209-44a8090853b6" providerId="AD" clId="Web-{2EDE73EF-40CE-3F18-BF31-88E496A4A965}" dt="2018-10-21T12:10:30.972" v="1366" actId="1076"/>
          <ac:spMkLst>
            <pc:docMk/>
            <pc:sldMk cId="4089814741" sldId="268"/>
            <ac:spMk id="3" creationId="{5E1F25E7-E881-4BA0-A2D7-FAA212668243}"/>
          </ac:spMkLst>
        </pc:spChg>
        <pc:spChg chg="add">
          <ac:chgData name="Paula Mikas" userId="S::paula.mikas@skole.hr::26a63f12-aa54-4a09-b209-44a8090853b6" providerId="AD" clId="Web-{2EDE73EF-40CE-3F18-BF31-88E496A4A965}" dt="2018-10-21T12:08:00.474" v="1354"/>
          <ac:spMkLst>
            <pc:docMk/>
            <pc:sldMk cId="4089814741" sldId="268"/>
            <ac:spMk id="9" creationId="{5940F547-7206-4401-94FB-F8421915D8B8}"/>
          </ac:spMkLst>
        </pc:spChg>
        <pc:picChg chg="add mod ord">
          <ac:chgData name="Paula Mikas" userId="S::paula.mikas@skole.hr::26a63f12-aa54-4a09-b209-44a8090853b6" providerId="AD" clId="Web-{2EDE73EF-40CE-3F18-BF31-88E496A4A965}" dt="2018-10-21T12:08:00.474" v="1354"/>
          <ac:picMkLst>
            <pc:docMk/>
            <pc:sldMk cId="4089814741" sldId="268"/>
            <ac:picMk id="4" creationId="{2C675712-E729-4FB3-B1EF-F096782AFCF1}"/>
          </ac:picMkLst>
        </pc:picChg>
      </pc:sldChg>
      <pc:sldChg chg="addSp delSp modSp new mod setBg addAnim modAnim">
        <pc:chgData name="Paula Mikas" userId="S::paula.mikas@skole.hr::26a63f12-aa54-4a09-b209-44a8090853b6" providerId="AD" clId="Web-{2EDE73EF-40CE-3F18-BF31-88E496A4A965}" dt="2018-10-21T12:30:43.994" v="1668"/>
        <pc:sldMkLst>
          <pc:docMk/>
          <pc:sldMk cId="765466402" sldId="269"/>
        </pc:sldMkLst>
        <pc:spChg chg="del mod">
          <ac:chgData name="Paula Mikas" userId="S::paula.mikas@skole.hr::26a63f12-aa54-4a09-b209-44a8090853b6" providerId="AD" clId="Web-{2EDE73EF-40CE-3F18-BF31-88E496A4A965}" dt="2018-10-21T12:21:37.732" v="1622"/>
          <ac:spMkLst>
            <pc:docMk/>
            <pc:sldMk cId="765466402" sldId="269"/>
            <ac:spMk id="2" creationId="{7C31FD4E-DDA0-4350-A4AE-E4A6A9B90B92}"/>
          </ac:spMkLst>
        </pc:spChg>
        <pc:spChg chg="mod">
          <ac:chgData name="Paula Mikas" userId="S::paula.mikas@skole.hr::26a63f12-aa54-4a09-b209-44a8090853b6" providerId="AD" clId="Web-{2EDE73EF-40CE-3F18-BF31-88E496A4A965}" dt="2018-10-21T12:30:29.947" v="1663" actId="20577"/>
          <ac:spMkLst>
            <pc:docMk/>
            <pc:sldMk cId="765466402" sldId="269"/>
            <ac:spMk id="3" creationId="{1D36AC2F-1A3A-4F80-AC69-3CDE392E7A22}"/>
          </ac:spMkLst>
        </pc:spChg>
        <pc:spChg chg="add mod ord">
          <ac:chgData name="Paula Mikas" userId="S::paula.mikas@skole.hr::26a63f12-aa54-4a09-b209-44a8090853b6" providerId="AD" clId="Web-{2EDE73EF-40CE-3F18-BF31-88E496A4A965}" dt="2018-10-21T12:30:25.259" v="1659" actId="20577"/>
          <ac:spMkLst>
            <pc:docMk/>
            <pc:sldMk cId="765466402" sldId="269"/>
            <ac:spMk id="7" creationId="{D8BAD012-1019-4F11-90A1-D4B153AA9D4B}"/>
          </ac:spMkLst>
        </pc:spChg>
        <pc:spChg chg="add mod">
          <ac:chgData name="Paula Mikas" userId="S::paula.mikas@skole.hr::26a63f12-aa54-4a09-b209-44a8090853b6" providerId="AD" clId="Web-{2EDE73EF-40CE-3F18-BF31-88E496A4A965}" dt="2018-10-21T12:26:14.074" v="1643"/>
          <ac:spMkLst>
            <pc:docMk/>
            <pc:sldMk cId="765466402" sldId="269"/>
            <ac:spMk id="11" creationId="{2E0437B6-37D9-44F2-BEB5-75F77F733E73}"/>
          </ac:spMkLst>
        </pc:spChg>
        <pc:spChg chg="add del">
          <ac:chgData name="Paula Mikas" userId="S::paula.mikas@skole.hr::26a63f12-aa54-4a09-b209-44a8090853b6" providerId="AD" clId="Web-{2EDE73EF-40CE-3F18-BF31-88E496A4A965}" dt="2018-10-21T12:29:56.338" v="1658"/>
          <ac:spMkLst>
            <pc:docMk/>
            <pc:sldMk cId="765466402" sldId="269"/>
            <ac:spMk id="17" creationId="{3994EE40-F54F-48E5-826B-B45158209684}"/>
          </ac:spMkLst>
        </pc:spChg>
        <pc:spChg chg="add del">
          <ac:chgData name="Paula Mikas" userId="S::paula.mikas@skole.hr::26a63f12-aa54-4a09-b209-44a8090853b6" providerId="AD" clId="Web-{2EDE73EF-40CE-3F18-BF31-88E496A4A965}" dt="2018-10-21T12:29:56.088" v="1657"/>
          <ac:spMkLst>
            <pc:docMk/>
            <pc:sldMk cId="765466402" sldId="269"/>
            <ac:spMk id="19" creationId="{3994EE40-F54F-48E5-826B-B45158209684}"/>
          </ac:spMkLst>
        </pc:spChg>
        <pc:spChg chg="add">
          <ac:chgData name="Paula Mikas" userId="S::paula.mikas@skole.hr::26a63f12-aa54-4a09-b209-44a8090853b6" providerId="AD" clId="Web-{2EDE73EF-40CE-3F18-BF31-88E496A4A965}" dt="2018-10-21T12:29:56.338" v="1658"/>
          <ac:spMkLst>
            <pc:docMk/>
            <pc:sldMk cId="765466402" sldId="269"/>
            <ac:spMk id="20" creationId="{5940F547-7206-4401-94FB-F8421915D8B8}"/>
          </ac:spMkLst>
        </pc:spChg>
        <pc:spChg chg="add del">
          <ac:chgData name="Paula Mikas" userId="S::paula.mikas@skole.hr::26a63f12-aa54-4a09-b209-44a8090853b6" providerId="AD" clId="Web-{2EDE73EF-40CE-3F18-BF31-88E496A4A965}" dt="2018-10-21T12:29:50.353" v="1655"/>
          <ac:spMkLst>
            <pc:docMk/>
            <pc:sldMk cId="765466402" sldId="269"/>
            <ac:spMk id="22" creationId="{5940F547-7206-4401-94FB-F8421915D8B8}"/>
          </ac:spMkLst>
        </pc:spChg>
        <pc:picChg chg="add del mod ord">
          <ac:chgData name="Paula Mikas" userId="S::paula.mikas@skole.hr::26a63f12-aa54-4a09-b209-44a8090853b6" providerId="AD" clId="Web-{2EDE73EF-40CE-3F18-BF31-88E496A4A965}" dt="2018-10-21T12:21:44.607" v="1624"/>
          <ac:picMkLst>
            <pc:docMk/>
            <pc:sldMk cId="765466402" sldId="269"/>
            <ac:picMk id="4" creationId="{CA8EB8F1-A3D1-4465-BB51-F54071E9F3C1}"/>
          </ac:picMkLst>
        </pc:picChg>
        <pc:picChg chg="add del mod">
          <ac:chgData name="Paula Mikas" userId="S::paula.mikas@skole.hr::26a63f12-aa54-4a09-b209-44a8090853b6" providerId="AD" clId="Web-{2EDE73EF-40CE-3F18-BF31-88E496A4A965}" dt="2018-10-21T12:24:08.590" v="1632"/>
          <ac:picMkLst>
            <pc:docMk/>
            <pc:sldMk cId="765466402" sldId="269"/>
            <ac:picMk id="8" creationId="{A696E483-201C-45C0-8704-3D5115146EEE}"/>
          </ac:picMkLst>
        </pc:picChg>
        <pc:picChg chg="add del mod ord">
          <ac:chgData name="Paula Mikas" userId="S::paula.mikas@skole.hr::26a63f12-aa54-4a09-b209-44a8090853b6" providerId="AD" clId="Web-{2EDE73EF-40CE-3F18-BF31-88E496A4A965}" dt="2018-10-21T12:27:42.011" v="1648"/>
          <ac:picMkLst>
            <pc:docMk/>
            <pc:sldMk cId="765466402" sldId="269"/>
            <ac:picMk id="12" creationId="{ABEC8D39-17EA-41BB-82C1-119F285B6831}"/>
          </ac:picMkLst>
        </pc:picChg>
        <pc:picChg chg="add del mod">
          <ac:chgData name="Paula Mikas" userId="S::paula.mikas@skole.hr::26a63f12-aa54-4a09-b209-44a8090853b6" providerId="AD" clId="Web-{2EDE73EF-40CE-3F18-BF31-88E496A4A965}" dt="2018-10-21T12:28:08.260" v="1650"/>
          <ac:picMkLst>
            <pc:docMk/>
            <pc:sldMk cId="765466402" sldId="269"/>
            <ac:picMk id="14" creationId="{D580FC3C-706B-47E9-B07C-5A789C21B535}"/>
          </ac:picMkLst>
        </pc:picChg>
        <pc:picChg chg="add mod ord">
          <ac:chgData name="Paula Mikas" userId="S::paula.mikas@skole.hr::26a63f12-aa54-4a09-b209-44a8090853b6" providerId="AD" clId="Web-{2EDE73EF-40CE-3F18-BF31-88E496A4A965}" dt="2018-10-21T12:29:56.338" v="1658"/>
          <ac:picMkLst>
            <pc:docMk/>
            <pc:sldMk cId="765466402" sldId="269"/>
            <ac:picMk id="16" creationId="{DC3D7019-B534-4374-BF14-BA425631F0BE}"/>
          </ac:picMkLst>
        </pc:picChg>
      </pc:sldChg>
      <pc:sldChg chg="add del replId">
        <pc:chgData name="Paula Mikas" userId="S::paula.mikas@skole.hr::26a63f12-aa54-4a09-b209-44a8090853b6" providerId="AD" clId="Web-{2EDE73EF-40CE-3F18-BF31-88E496A4A965}" dt="2018-10-21T12:25:38.105" v="1638"/>
        <pc:sldMkLst>
          <pc:docMk/>
          <pc:sldMk cId="1207100540" sldId="270"/>
        </pc:sldMkLst>
      </pc:sldChg>
    </pc:docChg>
  </pc:docChgLst>
  <pc:docChgLst>
    <pc:chgData name="Paula Mikas" userId="S::paula.mikas@skole.hr::26a63f12-aa54-4a09-b209-44a8090853b6" providerId="AD" clId="Web-{337B56FE-DDA9-AB36-594E-85AFE1A388D1}"/>
    <pc:docChg chg="addSld modSld">
      <pc:chgData name="Paula Mikas" userId="S::paula.mikas@skole.hr::26a63f12-aa54-4a09-b209-44a8090853b6" providerId="AD" clId="Web-{337B56FE-DDA9-AB36-594E-85AFE1A388D1}" dt="2018-10-19T17:07:48.341" v="240"/>
      <pc:docMkLst>
        <pc:docMk/>
      </pc:docMkLst>
      <pc:sldChg chg="addSp delSp modSp mod modTransition setBg">
        <pc:chgData name="Paula Mikas" userId="S::paula.mikas@skole.hr::26a63f12-aa54-4a09-b209-44a8090853b6" providerId="AD" clId="Web-{337B56FE-DDA9-AB36-594E-85AFE1A388D1}" dt="2018-10-19T17:07:48.341" v="240"/>
        <pc:sldMkLst>
          <pc:docMk/>
          <pc:sldMk cId="109857222" sldId="256"/>
        </pc:sldMkLst>
        <pc:spChg chg="mod">
          <ac:chgData name="Paula Mikas" userId="S::paula.mikas@skole.hr::26a63f12-aa54-4a09-b209-44a8090853b6" providerId="AD" clId="Web-{337B56FE-DDA9-AB36-594E-85AFE1A388D1}" dt="2018-10-19T16:47:41.021" v="84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Paula Mikas" userId="S::paula.mikas@skole.hr::26a63f12-aa54-4a09-b209-44a8090853b6" providerId="AD" clId="Web-{337B56FE-DDA9-AB36-594E-85AFE1A388D1}" dt="2018-10-19T16:47:41.021" v="84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Paula Mikas" userId="S::paula.mikas@skole.hr::26a63f12-aa54-4a09-b209-44a8090853b6" providerId="AD" clId="Web-{337B56FE-DDA9-AB36-594E-85AFE1A388D1}" dt="2018-10-19T16:47:41.021" v="84"/>
          <ac:spMkLst>
            <pc:docMk/>
            <pc:sldMk cId="109857222" sldId="256"/>
            <ac:spMk id="9" creationId="{54047A07-72EC-41BC-A55F-C264F639FB20}"/>
          </ac:spMkLst>
        </pc:spChg>
        <pc:spChg chg="add del">
          <ac:chgData name="Paula Mikas" userId="S::paula.mikas@skole.hr::26a63f12-aa54-4a09-b209-44a8090853b6" providerId="AD" clId="Web-{337B56FE-DDA9-AB36-594E-85AFE1A388D1}" dt="2018-10-19T16:47:37.146" v="81"/>
          <ac:spMkLst>
            <pc:docMk/>
            <pc:sldMk cId="109857222" sldId="256"/>
            <ac:spMk id="12" creationId="{F0FA1B97-98F1-4B4E-816D-27FA0E062734}"/>
          </ac:spMkLst>
        </pc:spChg>
        <pc:spChg chg="add del">
          <ac:chgData name="Paula Mikas" userId="S::paula.mikas@skole.hr::26a63f12-aa54-4a09-b209-44a8090853b6" providerId="AD" clId="Web-{337B56FE-DDA9-AB36-594E-85AFE1A388D1}" dt="2018-10-19T16:47:40.849" v="83"/>
          <ac:spMkLst>
            <pc:docMk/>
            <pc:sldMk cId="109857222" sldId="256"/>
            <ac:spMk id="13" creationId="{F0032A1E-5A5E-46BA-B9DB-E3FA81B7760C}"/>
          </ac:spMkLst>
        </pc:spChg>
        <pc:spChg chg="add del">
          <ac:chgData name="Paula Mikas" userId="S::paula.mikas@skole.hr::26a63f12-aa54-4a09-b209-44a8090853b6" providerId="AD" clId="Web-{337B56FE-DDA9-AB36-594E-85AFE1A388D1}" dt="2018-10-19T16:47:26.740" v="77"/>
          <ac:spMkLst>
            <pc:docMk/>
            <pc:sldMk cId="109857222" sldId="256"/>
            <ac:spMk id="14" creationId="{A10B3C8E-9FBF-459A-A9D9-2FA3784DBFBE}"/>
          </ac:spMkLst>
        </pc:spChg>
        <pc:spChg chg="add del">
          <ac:chgData name="Paula Mikas" userId="S::paula.mikas@skole.hr::26a63f12-aa54-4a09-b209-44a8090853b6" providerId="AD" clId="Web-{337B56FE-DDA9-AB36-594E-85AFE1A388D1}" dt="2018-10-19T16:47:40.849" v="83"/>
          <ac:spMkLst>
            <pc:docMk/>
            <pc:sldMk cId="109857222" sldId="256"/>
            <ac:spMk id="15" creationId="{6D025C69-A54E-4435-8BE2-EFA322F1F9A7}"/>
          </ac:spMkLst>
        </pc:spChg>
        <pc:spChg chg="add del">
          <ac:chgData name="Paula Mikas" userId="S::paula.mikas@skole.hr::26a63f12-aa54-4a09-b209-44a8090853b6" providerId="AD" clId="Web-{337B56FE-DDA9-AB36-594E-85AFE1A388D1}" dt="2018-10-19T16:47:37.146" v="81"/>
          <ac:spMkLst>
            <pc:docMk/>
            <pc:sldMk cId="109857222" sldId="256"/>
            <ac:spMk id="16" creationId="{71B2BF06-97B5-459D-A2C0-49B160F57B70}"/>
          </ac:spMkLst>
        </pc:spChg>
        <pc:spChg chg="add">
          <ac:chgData name="Paula Mikas" userId="S::paula.mikas@skole.hr::26a63f12-aa54-4a09-b209-44a8090853b6" providerId="AD" clId="Web-{337B56FE-DDA9-AB36-594E-85AFE1A388D1}" dt="2018-10-19T16:47:41.021" v="84"/>
          <ac:spMkLst>
            <pc:docMk/>
            <pc:sldMk cId="109857222" sldId="256"/>
            <ac:spMk id="17" creationId="{A10B3C8E-9FBF-459A-A9D9-2FA3784DBFBE}"/>
          </ac:spMkLst>
        </pc:spChg>
        <pc:grpChg chg="add del">
          <ac:chgData name="Paula Mikas" userId="S::paula.mikas@skole.hr::26a63f12-aa54-4a09-b209-44a8090853b6" providerId="AD" clId="Web-{337B56FE-DDA9-AB36-594E-85AFE1A388D1}" dt="2018-10-19T16:47:33.006" v="79"/>
          <ac:grpSpMkLst>
            <pc:docMk/>
            <pc:sldMk cId="109857222" sldId="256"/>
            <ac:grpSpMk id="11" creationId="{DE2DD4A6-DC96-421E-9E1C-7CD0D26814F8}"/>
          </ac:grpSpMkLst>
        </pc:grpChg>
        <pc:picChg chg="add mod ord">
          <ac:chgData name="Paula Mikas" userId="S::paula.mikas@skole.hr::26a63f12-aa54-4a09-b209-44a8090853b6" providerId="AD" clId="Web-{337B56FE-DDA9-AB36-594E-85AFE1A388D1}" dt="2018-10-19T16:47:41.021" v="84"/>
          <ac:picMkLst>
            <pc:docMk/>
            <pc:sldMk cId="109857222" sldId="256"/>
            <ac:picMk id="4" creationId="{29BA2E47-4715-491F-A41B-87A78F53C9F6}"/>
          </ac:picMkLst>
        </pc:picChg>
        <pc:picChg chg="add mod ord">
          <ac:chgData name="Paula Mikas" userId="S::paula.mikas@skole.hr::26a63f12-aa54-4a09-b209-44a8090853b6" providerId="AD" clId="Web-{337B56FE-DDA9-AB36-594E-85AFE1A388D1}" dt="2018-10-19T16:47:41.021" v="84"/>
          <ac:picMkLst>
            <pc:docMk/>
            <pc:sldMk cId="109857222" sldId="256"/>
            <ac:picMk id="6" creationId="{B40F8B27-5EFB-42C9-9046-0BE3AB7D4DFD}"/>
          </ac:picMkLst>
        </pc:picChg>
      </pc:sldChg>
      <pc:sldChg chg="addSp delSp modSp new">
        <pc:chgData name="Paula Mikas" userId="S::paula.mikas@skole.hr::26a63f12-aa54-4a09-b209-44a8090853b6" providerId="AD" clId="Web-{337B56FE-DDA9-AB36-594E-85AFE1A388D1}" dt="2018-10-19T17:05:56.247" v="231" actId="1076"/>
        <pc:sldMkLst>
          <pc:docMk/>
          <pc:sldMk cId="1379742649" sldId="257"/>
        </pc:sldMkLst>
        <pc:spChg chg="mod">
          <ac:chgData name="Paula Mikas" userId="S::paula.mikas@skole.hr::26a63f12-aa54-4a09-b209-44a8090853b6" providerId="AD" clId="Web-{337B56FE-DDA9-AB36-594E-85AFE1A388D1}" dt="2018-10-19T16:53:34.258" v="111" actId="1076"/>
          <ac:spMkLst>
            <pc:docMk/>
            <pc:sldMk cId="1379742649" sldId="257"/>
            <ac:spMk id="2" creationId="{D787C30D-6A9F-4E00-8333-F70DA8DA48F2}"/>
          </ac:spMkLst>
        </pc:spChg>
        <pc:spChg chg="del">
          <ac:chgData name="Paula Mikas" userId="S::paula.mikas@skole.hr::26a63f12-aa54-4a09-b209-44a8090853b6" providerId="AD" clId="Web-{337B56FE-DDA9-AB36-594E-85AFE1A388D1}" dt="2018-10-19T16:49:56.727" v="97"/>
          <ac:spMkLst>
            <pc:docMk/>
            <pc:sldMk cId="1379742649" sldId="257"/>
            <ac:spMk id="3" creationId="{F30B3409-B4A2-48D3-AE26-8AF7F62D53D9}"/>
          </ac:spMkLst>
        </pc:spChg>
        <pc:spChg chg="add mod">
          <ac:chgData name="Paula Mikas" userId="S::paula.mikas@skole.hr::26a63f12-aa54-4a09-b209-44a8090853b6" providerId="AD" clId="Web-{337B56FE-DDA9-AB36-594E-85AFE1A388D1}" dt="2018-10-19T17:01:12.167" v="131" actId="1076"/>
          <ac:spMkLst>
            <pc:docMk/>
            <pc:sldMk cId="1379742649" sldId="257"/>
            <ac:spMk id="1143" creationId="{85D6F6C5-250B-43B6-BA83-797A42E3A730}"/>
          </ac:spMkLst>
        </pc:spChg>
        <pc:spChg chg="add mod">
          <ac:chgData name="Paula Mikas" userId="S::paula.mikas@skole.hr::26a63f12-aa54-4a09-b209-44a8090853b6" providerId="AD" clId="Web-{337B56FE-DDA9-AB36-594E-85AFE1A388D1}" dt="2018-10-19T17:05:56.247" v="231" actId="1076"/>
          <ac:spMkLst>
            <pc:docMk/>
            <pc:sldMk cId="1379742649" sldId="257"/>
            <ac:spMk id="1188" creationId="{A7356E33-2320-4CE5-90F8-5B687CDF957E}"/>
          </ac:spMkLst>
        </pc:spChg>
        <pc:graphicFrameChg chg="add mod ord modGraphic">
          <ac:chgData name="Paula Mikas" userId="S::paula.mikas@skole.hr::26a63f12-aa54-4a09-b209-44a8090853b6" providerId="AD" clId="Web-{337B56FE-DDA9-AB36-594E-85AFE1A388D1}" dt="2018-10-19T17:05:44.043" v="227" actId="1076"/>
          <ac:graphicFrameMkLst>
            <pc:docMk/>
            <pc:sldMk cId="1379742649" sldId="257"/>
            <ac:graphicFrameMk id="4" creationId="{348E764F-FD0C-4898-A61F-59139A6F3F0E}"/>
          </ac:graphicFrameMkLst>
        </pc:graphicFrameChg>
      </pc:sldChg>
    </pc:docChg>
  </pc:docChgLst>
  <pc:docChgLst>
    <pc:chgData name="Paula Mikas" userId="S::paula.mikas@skole.hr::26a63f12-aa54-4a09-b209-44a8090853b6" providerId="AD" clId="Web-{472A086A-2CB6-EF27-6DA4-BDA595349685}"/>
    <pc:docChg chg="modSld">
      <pc:chgData name="Paula Mikas" userId="S::paula.mikas@skole.hr::26a63f12-aa54-4a09-b209-44a8090853b6" providerId="AD" clId="Web-{472A086A-2CB6-EF27-6DA4-BDA595349685}" dt="2018-10-20T10:44:59.146" v="1" actId="1076"/>
      <pc:docMkLst>
        <pc:docMk/>
      </pc:docMkLst>
      <pc:sldChg chg="modSp">
        <pc:chgData name="Paula Mikas" userId="S::paula.mikas@skole.hr::26a63f12-aa54-4a09-b209-44a8090853b6" providerId="AD" clId="Web-{472A086A-2CB6-EF27-6DA4-BDA595349685}" dt="2018-10-20T10:44:59.146" v="1" actId="1076"/>
        <pc:sldMkLst>
          <pc:docMk/>
          <pc:sldMk cId="109857222" sldId="256"/>
        </pc:sldMkLst>
        <pc:picChg chg="mod">
          <ac:chgData name="Paula Mikas" userId="S::paula.mikas@skole.hr::26a63f12-aa54-4a09-b209-44a8090853b6" providerId="AD" clId="Web-{472A086A-2CB6-EF27-6DA4-BDA595349685}" dt="2018-10-20T10:44:59.146" v="1" actId="1076"/>
          <ac:picMkLst>
            <pc:docMk/>
            <pc:sldMk cId="109857222" sldId="256"/>
            <ac:picMk id="4" creationId="{29BA2E47-4715-491F-A41B-87A78F53C9F6}"/>
          </ac:picMkLst>
        </pc:picChg>
      </pc:sldChg>
    </pc:docChg>
  </pc:docChgLst>
  <pc:docChgLst>
    <pc:chgData name="Paula Mikas" userId="S::paula.mikas@skole.hr::26a63f12-aa54-4a09-b209-44a8090853b6" providerId="AD" clId="Web-{AA2804AE-8855-CE51-ABE6-5DBD6B402132}"/>
    <pc:docChg chg="addSld delSld modSld">
      <pc:chgData name="Paula Mikas" userId="S::paula.mikas@skole.hr::26a63f12-aa54-4a09-b209-44a8090853b6" providerId="AD" clId="Web-{AA2804AE-8855-CE51-ABE6-5DBD6B402132}" dt="2018-10-20T11:07:28.209" v="21"/>
      <pc:docMkLst>
        <pc:docMk/>
      </pc:docMkLst>
      <pc:sldChg chg="addSp delSp modSp addAnim delAnim modAnim">
        <pc:chgData name="Paula Mikas" userId="S::paula.mikas@skole.hr::26a63f12-aa54-4a09-b209-44a8090853b6" providerId="AD" clId="Web-{AA2804AE-8855-CE51-ABE6-5DBD6B402132}" dt="2018-10-20T11:04:34.277" v="18"/>
        <pc:sldMkLst>
          <pc:docMk/>
          <pc:sldMk cId="109857222" sldId="256"/>
        </pc:sldMkLst>
        <pc:picChg chg="del mod ord">
          <ac:chgData name="Paula Mikas" userId="S::paula.mikas@skole.hr::26a63f12-aa54-4a09-b209-44a8090853b6" providerId="AD" clId="Web-{AA2804AE-8855-CE51-ABE6-5DBD6B402132}" dt="2018-10-20T11:02:26.068" v="6"/>
          <ac:picMkLst>
            <pc:docMk/>
            <pc:sldMk cId="109857222" sldId="256"/>
            <ac:picMk id="4" creationId="{29BA2E47-4715-491F-A41B-87A78F53C9F6}"/>
          </ac:picMkLst>
        </pc:picChg>
        <pc:picChg chg="add mod ord">
          <ac:chgData name="Paula Mikas" userId="S::paula.mikas@skole.hr::26a63f12-aa54-4a09-b209-44a8090853b6" providerId="AD" clId="Web-{AA2804AE-8855-CE51-ABE6-5DBD6B402132}" dt="2018-10-20T11:04:21.386" v="15"/>
          <ac:picMkLst>
            <pc:docMk/>
            <pc:sldMk cId="109857222" sldId="256"/>
            <ac:picMk id="5" creationId="{3FC1268E-3644-4575-842E-661C954E4926}"/>
          </ac:picMkLst>
        </pc:picChg>
        <pc:picChg chg="ord">
          <ac:chgData name="Paula Mikas" userId="S::paula.mikas@skole.hr::26a63f12-aa54-4a09-b209-44a8090853b6" providerId="AD" clId="Web-{AA2804AE-8855-CE51-ABE6-5DBD6B402132}" dt="2018-10-20T10:59:43.827" v="2"/>
          <ac:picMkLst>
            <pc:docMk/>
            <pc:sldMk cId="109857222" sldId="256"/>
            <ac:picMk id="6" creationId="{B40F8B27-5EFB-42C9-9046-0BE3AB7D4DFD}"/>
          </ac:picMkLst>
        </pc:picChg>
      </pc:sldChg>
      <pc:sldChg chg="addSp modSp">
        <pc:chgData name="Paula Mikas" userId="S::paula.mikas@skole.hr::26a63f12-aa54-4a09-b209-44a8090853b6" providerId="AD" clId="Web-{AA2804AE-8855-CE51-ABE6-5DBD6B402132}" dt="2018-10-20T11:07:28.209" v="21"/>
        <pc:sldMkLst>
          <pc:docMk/>
          <pc:sldMk cId="2949101291" sldId="260"/>
        </pc:sldMkLst>
        <pc:spChg chg="mod">
          <ac:chgData name="Paula Mikas" userId="S::paula.mikas@skole.hr::26a63f12-aa54-4a09-b209-44a8090853b6" providerId="AD" clId="Web-{AA2804AE-8855-CE51-ABE6-5DBD6B402132}" dt="2018-10-20T11:02:00.895" v="4" actId="1076"/>
          <ac:spMkLst>
            <pc:docMk/>
            <pc:sldMk cId="2949101291" sldId="260"/>
            <ac:spMk id="3" creationId="{A49CDF8A-9790-467E-85A3-BD31D1234A69}"/>
          </ac:spMkLst>
        </pc:spChg>
        <pc:picChg chg="add mod">
          <ac:chgData name="Paula Mikas" userId="S::paula.mikas@skole.hr::26a63f12-aa54-4a09-b209-44a8090853b6" providerId="AD" clId="Web-{AA2804AE-8855-CE51-ABE6-5DBD6B402132}" dt="2018-10-20T11:07:28.209" v="21"/>
          <ac:picMkLst>
            <pc:docMk/>
            <pc:sldMk cId="2949101291" sldId="260"/>
            <ac:picMk id="5" creationId="{209EBA1E-E4D1-4D54-A07F-20C6922F5448}"/>
          </ac:picMkLst>
        </pc:picChg>
      </pc:sldChg>
      <pc:sldChg chg="add del replId">
        <pc:chgData name="Paula Mikas" userId="S::paula.mikas@skole.hr::26a63f12-aa54-4a09-b209-44a8090853b6" providerId="AD" clId="Web-{AA2804AE-8855-CE51-ABE6-5DBD6B402132}" dt="2018-10-20T11:02:46.772" v="8"/>
        <pc:sldMkLst>
          <pc:docMk/>
          <pc:sldMk cId="3696321531" sldId="261"/>
        </pc:sldMkLst>
      </pc:sldChg>
    </pc:docChg>
  </pc:docChgLst>
  <pc:docChgLst>
    <pc:chgData name="Paula Mikas" userId="S::paula.mikas@skole.hr::26a63f12-aa54-4a09-b209-44a8090853b6" providerId="AD" clId="Web-{86503AD1-2604-81E6-13F5-FE1F2C5C7CB0}"/>
    <pc:docChg chg="addSld delSld modSld">
      <pc:chgData name="Paula Mikas" userId="S::paula.mikas@skole.hr::26a63f12-aa54-4a09-b209-44a8090853b6" providerId="AD" clId="Web-{86503AD1-2604-81E6-13F5-FE1F2C5C7CB0}" dt="2018-10-20T11:33:49.150" v="152" actId="1076"/>
      <pc:docMkLst>
        <pc:docMk/>
      </pc:docMkLst>
      <pc:sldChg chg="addSp delSp modSp del">
        <pc:chgData name="Paula Mikas" userId="S::paula.mikas@skole.hr::26a63f12-aa54-4a09-b209-44a8090853b6" providerId="AD" clId="Web-{86503AD1-2604-81E6-13F5-FE1F2C5C7CB0}" dt="2018-10-20T11:27:22.255" v="97"/>
        <pc:sldMkLst>
          <pc:docMk/>
          <pc:sldMk cId="2949101291" sldId="260"/>
        </pc:sldMkLst>
        <pc:spChg chg="mod">
          <ac:chgData name="Paula Mikas" userId="S::paula.mikas@skole.hr::26a63f12-aa54-4a09-b209-44a8090853b6" providerId="AD" clId="Web-{86503AD1-2604-81E6-13F5-FE1F2C5C7CB0}" dt="2018-10-20T11:20:52.610" v="46" actId="20577"/>
          <ac:spMkLst>
            <pc:docMk/>
            <pc:sldMk cId="2949101291" sldId="260"/>
            <ac:spMk id="3" creationId="{A49CDF8A-9790-467E-85A3-BD31D1234A69}"/>
          </ac:spMkLst>
        </pc:spChg>
        <pc:picChg chg="del">
          <ac:chgData name="Paula Mikas" userId="S::paula.mikas@skole.hr::26a63f12-aa54-4a09-b209-44a8090853b6" providerId="AD" clId="Web-{86503AD1-2604-81E6-13F5-FE1F2C5C7CB0}" dt="2018-10-20T11:20:26.797" v="41"/>
          <ac:picMkLst>
            <pc:docMk/>
            <pc:sldMk cId="2949101291" sldId="260"/>
            <ac:picMk id="5" creationId="{209EBA1E-E4D1-4D54-A07F-20C6922F5448}"/>
          </ac:picMkLst>
        </pc:picChg>
        <pc:picChg chg="add mod ord">
          <ac:chgData name="Paula Mikas" userId="S::paula.mikas@skole.hr::26a63f12-aa54-4a09-b209-44a8090853b6" providerId="AD" clId="Web-{86503AD1-2604-81E6-13F5-FE1F2C5C7CB0}" dt="2018-10-20T11:21:40.298" v="62"/>
          <ac:picMkLst>
            <pc:docMk/>
            <pc:sldMk cId="2949101291" sldId="260"/>
            <ac:picMk id="7" creationId="{BBF569B6-8E94-455D-BEE4-34C900038BC2}"/>
          </ac:picMkLst>
        </pc:picChg>
      </pc:sldChg>
      <pc:sldChg chg="add del replId">
        <pc:chgData name="Paula Mikas" userId="S::paula.mikas@skole.hr::26a63f12-aa54-4a09-b209-44a8090853b6" providerId="AD" clId="Web-{86503AD1-2604-81E6-13F5-FE1F2C5C7CB0}" dt="2018-10-20T11:27:18.865" v="96"/>
        <pc:sldMkLst>
          <pc:docMk/>
          <pc:sldMk cId="1846763308" sldId="261"/>
        </pc:sldMkLst>
      </pc:sldChg>
      <pc:sldChg chg="addSp modSp new del">
        <pc:chgData name="Paula Mikas" userId="S::paula.mikas@skole.hr::26a63f12-aa54-4a09-b209-44a8090853b6" providerId="AD" clId="Web-{86503AD1-2604-81E6-13F5-FE1F2C5C7CB0}" dt="2018-10-20T11:21:40.532" v="63"/>
        <pc:sldMkLst>
          <pc:docMk/>
          <pc:sldMk cId="3557466132" sldId="261"/>
        </pc:sldMkLst>
        <pc:spChg chg="mod">
          <ac:chgData name="Paula Mikas" userId="S::paula.mikas@skole.hr::26a63f12-aa54-4a09-b209-44a8090853b6" providerId="AD" clId="Web-{86503AD1-2604-81E6-13F5-FE1F2C5C7CB0}" dt="2018-10-20T11:19:30.124" v="19" actId="1076"/>
          <ac:spMkLst>
            <pc:docMk/>
            <pc:sldMk cId="3557466132" sldId="261"/>
            <ac:spMk id="2" creationId="{E7D9A503-7A69-46BC-94A8-685B06FA9BD7}"/>
          </ac:spMkLst>
        </pc:spChg>
        <pc:spChg chg="mod">
          <ac:chgData name="Paula Mikas" userId="S::paula.mikas@skole.hr::26a63f12-aa54-4a09-b209-44a8090853b6" providerId="AD" clId="Web-{86503AD1-2604-81E6-13F5-FE1F2C5C7CB0}" dt="2018-10-20T11:19:51.968" v="39" actId="20577"/>
          <ac:spMkLst>
            <pc:docMk/>
            <pc:sldMk cId="3557466132" sldId="261"/>
            <ac:spMk id="3" creationId="{F883DA7A-4B0E-4462-81D7-E68A68C28C51}"/>
          </ac:spMkLst>
        </pc:spChg>
        <pc:picChg chg="add mod">
          <ac:chgData name="Paula Mikas" userId="S::paula.mikas@skole.hr::26a63f12-aa54-4a09-b209-44a8090853b6" providerId="AD" clId="Web-{86503AD1-2604-81E6-13F5-FE1F2C5C7CB0}" dt="2018-10-20T11:19:30.171" v="20" actId="1076"/>
          <ac:picMkLst>
            <pc:docMk/>
            <pc:sldMk cId="3557466132" sldId="261"/>
            <ac:picMk id="4" creationId="{E1BE17B3-3A69-4E8D-B027-0840636E2E41}"/>
          </ac:picMkLst>
        </pc:picChg>
      </pc:sldChg>
      <pc:sldChg chg="addSp modSp new mod setBg addAnim modAnim">
        <pc:chgData name="Paula Mikas" userId="S::paula.mikas@skole.hr::26a63f12-aa54-4a09-b209-44a8090853b6" providerId="AD" clId="Web-{86503AD1-2604-81E6-13F5-FE1F2C5C7CB0}" dt="2018-10-20T11:33:49.150" v="152" actId="1076"/>
        <pc:sldMkLst>
          <pc:docMk/>
          <pc:sldMk cId="2965319452" sldId="262"/>
        </pc:sldMkLst>
        <pc:spChg chg="mod">
          <ac:chgData name="Paula Mikas" userId="S::paula.mikas@skole.hr::26a63f12-aa54-4a09-b209-44a8090853b6" providerId="AD" clId="Web-{86503AD1-2604-81E6-13F5-FE1F2C5C7CB0}" dt="2018-10-20T11:32:44.290" v="143" actId="1076"/>
          <ac:spMkLst>
            <pc:docMk/>
            <pc:sldMk cId="2965319452" sldId="262"/>
            <ac:spMk id="2" creationId="{0B4FECC0-358F-4473-A883-1D25D00EAA61}"/>
          </ac:spMkLst>
        </pc:spChg>
        <pc:spChg chg="mod">
          <ac:chgData name="Paula Mikas" userId="S::paula.mikas@skole.hr::26a63f12-aa54-4a09-b209-44a8090853b6" providerId="AD" clId="Web-{86503AD1-2604-81E6-13F5-FE1F2C5C7CB0}" dt="2018-10-20T11:33:49.150" v="152" actId="1076"/>
          <ac:spMkLst>
            <pc:docMk/>
            <pc:sldMk cId="2965319452" sldId="262"/>
            <ac:spMk id="3" creationId="{E0B19C39-4A0B-4AB7-9C14-A40293255F84}"/>
          </ac:spMkLst>
        </pc:spChg>
        <pc:spChg chg="add">
          <ac:chgData name="Paula Mikas" userId="S::paula.mikas@skole.hr::26a63f12-aa54-4a09-b209-44a8090853b6" providerId="AD" clId="Web-{86503AD1-2604-81E6-13F5-FE1F2C5C7CB0}" dt="2018-10-20T11:25:15.613" v="83"/>
          <ac:spMkLst>
            <pc:docMk/>
            <pc:sldMk cId="2965319452" sldId="262"/>
            <ac:spMk id="9" creationId="{5940F547-7206-4401-94FB-F8421915D8B8}"/>
          </ac:spMkLst>
        </pc:spChg>
        <pc:picChg chg="add mod ord">
          <ac:chgData name="Paula Mikas" userId="S::paula.mikas@skole.hr::26a63f12-aa54-4a09-b209-44a8090853b6" providerId="AD" clId="Web-{86503AD1-2604-81E6-13F5-FE1F2C5C7CB0}" dt="2018-10-20T11:25:15.613" v="83"/>
          <ac:picMkLst>
            <pc:docMk/>
            <pc:sldMk cId="2965319452" sldId="262"/>
            <ac:picMk id="4" creationId="{BBE473F7-6958-4DB4-9044-1128B4F1DCB6}"/>
          </ac:picMkLst>
        </pc:picChg>
      </pc:sldChg>
    </pc:docChg>
  </pc:docChgLst>
  <pc:docChgLst>
    <pc:chgData name="Paula Mikas" userId="S::paula.mikas@skole.hr::26a63f12-aa54-4a09-b209-44a8090853b6" providerId="AD" clId="Web-{BC7B51E6-9A67-9110-5C6B-DA33B5F56FC2}"/>
    <pc:docChg chg="modSld">
      <pc:chgData name="Paula Mikas" userId="S::paula.mikas@skole.hr::26a63f12-aa54-4a09-b209-44a8090853b6" providerId="AD" clId="Web-{BC7B51E6-9A67-9110-5C6B-DA33B5F56FC2}" dt="2018-10-20T11:17:24.420" v="46" actId="1076"/>
      <pc:docMkLst>
        <pc:docMk/>
      </pc:docMkLst>
      <pc:sldChg chg="modSp addAnim modAnim">
        <pc:chgData name="Paula Mikas" userId="S::paula.mikas@skole.hr::26a63f12-aa54-4a09-b209-44a8090853b6" providerId="AD" clId="Web-{BC7B51E6-9A67-9110-5C6B-DA33B5F56FC2}" dt="2018-10-20T11:17:24.420" v="46" actId="1076"/>
        <pc:sldMkLst>
          <pc:docMk/>
          <pc:sldMk cId="2949101291" sldId="260"/>
        </pc:sldMkLst>
        <pc:spChg chg="mod">
          <ac:chgData name="Paula Mikas" userId="S::paula.mikas@skole.hr::26a63f12-aa54-4a09-b209-44a8090853b6" providerId="AD" clId="Web-{BC7B51E6-9A67-9110-5C6B-DA33B5F56FC2}" dt="2018-10-20T11:14:22.761" v="35" actId="1076"/>
          <ac:spMkLst>
            <pc:docMk/>
            <pc:sldMk cId="2949101291" sldId="260"/>
            <ac:spMk id="2" creationId="{65F9FFCA-80C0-4109-9147-601E83851098}"/>
          </ac:spMkLst>
        </pc:spChg>
        <pc:spChg chg="mod">
          <ac:chgData name="Paula Mikas" userId="S::paula.mikas@skole.hr::26a63f12-aa54-4a09-b209-44a8090853b6" providerId="AD" clId="Web-{BC7B51E6-9A67-9110-5C6B-DA33B5F56FC2}" dt="2018-10-20T11:14:44.265" v="39" actId="20577"/>
          <ac:spMkLst>
            <pc:docMk/>
            <pc:sldMk cId="2949101291" sldId="260"/>
            <ac:spMk id="3" creationId="{A49CDF8A-9790-467E-85A3-BD31D1234A69}"/>
          </ac:spMkLst>
        </pc:spChg>
        <pc:picChg chg="mod ord">
          <ac:chgData name="Paula Mikas" userId="S::paula.mikas@skole.hr::26a63f12-aa54-4a09-b209-44a8090853b6" providerId="AD" clId="Web-{BC7B51E6-9A67-9110-5C6B-DA33B5F56FC2}" dt="2018-10-20T11:14:17.620" v="34" actId="1076"/>
          <ac:picMkLst>
            <pc:docMk/>
            <pc:sldMk cId="2949101291" sldId="260"/>
            <ac:picMk id="5" creationId="{209EBA1E-E4D1-4D54-A07F-20C6922F5448}"/>
          </ac:picMkLst>
        </pc:picChg>
        <pc:picChg chg="mod">
          <ac:chgData name="Paula Mikas" userId="S::paula.mikas@skole.hr::26a63f12-aa54-4a09-b209-44a8090853b6" providerId="AD" clId="Web-{BC7B51E6-9A67-9110-5C6B-DA33B5F56FC2}" dt="2018-10-20T11:17:24.420" v="46" actId="1076"/>
          <ac:picMkLst>
            <pc:docMk/>
            <pc:sldMk cId="2949101291" sldId="260"/>
            <ac:picMk id="6" creationId="{086B7D36-5771-4AA6-A0B2-4D519BEBE5AC}"/>
          </ac:picMkLst>
        </pc:picChg>
      </pc:sldChg>
    </pc:docChg>
  </pc:docChgLst>
  <pc:docChgLst>
    <pc:chgData name="Paula Mikas" userId="S::paula.mikas@skole.hr::26a63f12-aa54-4a09-b209-44a8090853b6" providerId="AD" clId="Web-{7174E368-D413-1DA6-FD05-461348492A30}"/>
    <pc:docChg chg="addSld delSld">
      <pc:chgData name="Paula Mikas" userId="S::paula.mikas@skole.hr::26a63f12-aa54-4a09-b209-44a8090853b6" providerId="AD" clId="Web-{7174E368-D413-1DA6-FD05-461348492A30}" dt="2018-10-19T18:25:05.547" v="2"/>
      <pc:docMkLst>
        <pc:docMk/>
      </pc:docMkLst>
      <pc:sldChg chg="new">
        <pc:chgData name="Paula Mikas" userId="S::paula.mikas@skole.hr::26a63f12-aa54-4a09-b209-44a8090853b6" providerId="AD" clId="Web-{7174E368-D413-1DA6-FD05-461348492A30}" dt="2018-10-19T18:25:05.547" v="2"/>
        <pc:sldMkLst>
          <pc:docMk/>
          <pc:sldMk cId="72243399" sldId="259"/>
        </pc:sldMkLst>
      </pc:sldChg>
      <pc:sldChg chg="del">
        <pc:chgData name="Paula Mikas" userId="S::paula.mikas@skole.hr::26a63f12-aa54-4a09-b209-44a8090853b6" providerId="AD" clId="Web-{7174E368-D413-1DA6-FD05-461348492A30}" dt="2018-10-19T18:24:57.532" v="1"/>
        <pc:sldMkLst>
          <pc:docMk/>
          <pc:sldMk cId="749143541" sldId="259"/>
        </pc:sldMkLst>
      </pc:sldChg>
      <pc:sldChg chg="del">
        <pc:chgData name="Paula Mikas" userId="S::paula.mikas@skole.hr::26a63f12-aa54-4a09-b209-44a8090853b6" providerId="AD" clId="Web-{7174E368-D413-1DA6-FD05-461348492A30}" dt="2018-10-19T18:24:57.516" v="0"/>
        <pc:sldMkLst>
          <pc:docMk/>
          <pc:sldMk cId="894376918" sldId="260"/>
        </pc:sldMkLst>
      </pc:sldChg>
    </pc:docChg>
  </pc:docChgLst>
  <pc:docChgLst>
    <pc:chgData name="Paula Mikas" userId="S::paula.mikas@skole.hr::26a63f12-aa54-4a09-b209-44a8090853b6" providerId="AD" clId="Web-{3DF9F4B8-8222-72E8-A7BE-A12F19207717}"/>
    <pc:docChg chg="modSld">
      <pc:chgData name="Paula Mikas" userId="S::paula.mikas@skole.hr::26a63f12-aa54-4a09-b209-44a8090853b6" providerId="AD" clId="Web-{3DF9F4B8-8222-72E8-A7BE-A12F19207717}" dt="2018-10-20T11:09:49.182" v="5" actId="14100"/>
      <pc:docMkLst>
        <pc:docMk/>
      </pc:docMkLst>
      <pc:sldChg chg="modSp">
        <pc:chgData name="Paula Mikas" userId="S::paula.mikas@skole.hr::26a63f12-aa54-4a09-b209-44a8090853b6" providerId="AD" clId="Web-{3DF9F4B8-8222-72E8-A7BE-A12F19207717}" dt="2018-10-20T11:09:49.182" v="5" actId="14100"/>
        <pc:sldMkLst>
          <pc:docMk/>
          <pc:sldMk cId="2949101291" sldId="260"/>
        </pc:sldMkLst>
        <pc:picChg chg="mod">
          <ac:chgData name="Paula Mikas" userId="S::paula.mikas@skole.hr::26a63f12-aa54-4a09-b209-44a8090853b6" providerId="AD" clId="Web-{3DF9F4B8-8222-72E8-A7BE-A12F19207717}" dt="2018-10-20T11:09:49.182" v="5" actId="14100"/>
          <ac:picMkLst>
            <pc:docMk/>
            <pc:sldMk cId="2949101291" sldId="260"/>
            <ac:picMk id="5" creationId="{209EBA1E-E4D1-4D54-A07F-20C6922F5448}"/>
          </ac:picMkLst>
        </pc:picChg>
      </pc:sldChg>
    </pc:docChg>
  </pc:docChgLst>
  <pc:docChgLst>
    <pc:chgData name="Paula Mikas" userId="S::paula.mikas@skole.hr::26a63f12-aa54-4a09-b209-44a8090853b6" providerId="AD" clId="Web-{E5F79492-712C-4329-0077-AAD4767A7606}"/>
    <pc:docChg chg="addSld delSld modSld">
      <pc:chgData name="Paula Mikas" userId="S::paula.mikas@skole.hr::26a63f12-aa54-4a09-b209-44a8090853b6" providerId="AD" clId="Web-{E5F79492-712C-4329-0077-AAD4767A7606}" dt="2018-10-20T09:57:01.716" v="26"/>
      <pc:docMkLst>
        <pc:docMk/>
      </pc:docMkLst>
      <pc:sldChg chg="new">
        <pc:chgData name="Paula Mikas" userId="S::paula.mikas@skole.hr::26a63f12-aa54-4a09-b209-44a8090853b6" providerId="AD" clId="Web-{E5F79492-712C-4329-0077-AAD4767A7606}" dt="2018-10-20T09:55:58.028" v="22"/>
        <pc:sldMkLst>
          <pc:docMk/>
          <pc:sldMk cId="2949101291" sldId="260"/>
        </pc:sldMkLst>
      </pc:sldChg>
      <pc:sldChg chg="addSp delSp modSp new del mod setBg setClrOvrMap">
        <pc:chgData name="Paula Mikas" userId="S::paula.mikas@skole.hr::26a63f12-aa54-4a09-b209-44a8090853b6" providerId="AD" clId="Web-{E5F79492-712C-4329-0077-AAD4767A7606}" dt="2018-10-20T09:55:08.324" v="21"/>
        <pc:sldMkLst>
          <pc:docMk/>
          <pc:sldMk cId="3588603561" sldId="260"/>
        </pc:sldMkLst>
        <pc:spChg chg="mod ord">
          <ac:chgData name="Paula Mikas" userId="S::paula.mikas@skole.hr::26a63f12-aa54-4a09-b209-44a8090853b6" providerId="AD" clId="Web-{E5F79492-712C-4329-0077-AAD4767A7606}" dt="2018-10-20T09:54:39.277" v="17"/>
          <ac:spMkLst>
            <pc:docMk/>
            <pc:sldMk cId="3588603561" sldId="260"/>
            <ac:spMk id="2" creationId="{ADAD9B61-A21A-4F45-A112-7FB1AB1909B5}"/>
          </ac:spMkLst>
        </pc:spChg>
        <pc:spChg chg="del">
          <ac:chgData name="Paula Mikas" userId="S::paula.mikas@skole.hr::26a63f12-aa54-4a09-b209-44a8090853b6" providerId="AD" clId="Web-{E5F79492-712C-4329-0077-AAD4767A7606}" dt="2018-10-20T09:50:00.916" v="1"/>
          <ac:spMkLst>
            <pc:docMk/>
            <pc:sldMk cId="3588603561" sldId="260"/>
            <ac:spMk id="3" creationId="{C8593AE3-0C64-430D-978A-660762B915E5}"/>
          </ac:spMkLst>
        </pc:spChg>
        <pc:spChg chg="add del">
          <ac:chgData name="Paula Mikas" userId="S::paula.mikas@skole.hr::26a63f12-aa54-4a09-b209-44a8090853b6" providerId="AD" clId="Web-{E5F79492-712C-4329-0077-AAD4767A7606}" dt="2018-10-20T09:54:23.840" v="14"/>
          <ac:spMkLst>
            <pc:docMk/>
            <pc:sldMk cId="3588603561" sldId="260"/>
            <ac:spMk id="12" creationId="{E2264E67-6F59-4D8D-8E5F-8245B0FEAE76}"/>
          </ac:spMkLst>
        </pc:spChg>
        <pc:spChg chg="add del">
          <ac:chgData name="Paula Mikas" userId="S::paula.mikas@skole.hr::26a63f12-aa54-4a09-b209-44a8090853b6" providerId="AD" clId="Web-{E5F79492-712C-4329-0077-AAD4767A7606}" dt="2018-10-20T09:54:23.840" v="14"/>
          <ac:spMkLst>
            <pc:docMk/>
            <pc:sldMk cId="3588603561" sldId="260"/>
            <ac:spMk id="14" creationId="{158E1C6E-D299-4F5D-B15B-155EBF7F62FD}"/>
          </ac:spMkLst>
        </pc:spChg>
        <pc:spChg chg="add del">
          <ac:chgData name="Paula Mikas" userId="S::paula.mikas@skole.hr::26a63f12-aa54-4a09-b209-44a8090853b6" providerId="AD" clId="Web-{E5F79492-712C-4329-0077-AAD4767A7606}" dt="2018-10-20T09:54:39.277" v="17"/>
          <ac:spMkLst>
            <pc:docMk/>
            <pc:sldMk cId="3588603561" sldId="260"/>
            <ac:spMk id="19" creationId="{9D336D4B-F9C3-4167-9191-8DA896C803E6}"/>
          </ac:spMkLst>
        </pc:spChg>
        <pc:spChg chg="add del">
          <ac:chgData name="Paula Mikas" userId="S::paula.mikas@skole.hr::26a63f12-aa54-4a09-b209-44a8090853b6" providerId="AD" clId="Web-{E5F79492-712C-4329-0077-AAD4767A7606}" dt="2018-10-20T09:54:39.277" v="17"/>
          <ac:spMkLst>
            <pc:docMk/>
            <pc:sldMk cId="3588603561" sldId="260"/>
            <ac:spMk id="21" creationId="{069BF0B4-2BF1-40F2-8D8E-9CFCED97D981}"/>
          </ac:spMkLst>
        </pc:spChg>
        <pc:spChg chg="add del mod ord replId">
          <ac:chgData name="Paula Mikas" userId="S::paula.mikas@skole.hr::26a63f12-aa54-4a09-b209-44a8090853b6" providerId="AD" clId="Web-{E5F79492-712C-4329-0077-AAD4767A7606}" dt="2018-10-20T09:54:39.277" v="17"/>
          <ac:spMkLst>
            <pc:docMk/>
            <pc:sldMk cId="3588603561" sldId="260"/>
            <ac:spMk id="23" creationId="{E9C2A3C5-FF88-4B8E-96B6-88330CD3A8F3}"/>
          </ac:spMkLst>
        </pc:spChg>
        <pc:spChg chg="add">
          <ac:chgData name="Paula Mikas" userId="S::paula.mikas@skole.hr::26a63f12-aa54-4a09-b209-44a8090853b6" providerId="AD" clId="Web-{E5F79492-712C-4329-0077-AAD4767A7606}" dt="2018-10-20T09:54:39.277" v="17"/>
          <ac:spMkLst>
            <pc:docMk/>
            <pc:sldMk cId="3588603561" sldId="260"/>
            <ac:spMk id="27" creationId="{E446B7E6-8568-417F-959E-DB3D1E70F648}"/>
          </ac:spMkLst>
        </pc:spChg>
        <pc:spChg chg="add">
          <ac:chgData name="Paula Mikas" userId="S::paula.mikas@skole.hr::26a63f12-aa54-4a09-b209-44a8090853b6" providerId="AD" clId="Web-{E5F79492-712C-4329-0077-AAD4767A7606}" dt="2018-10-20T09:54:39.277" v="17"/>
          <ac:spMkLst>
            <pc:docMk/>
            <pc:sldMk cId="3588603561" sldId="260"/>
            <ac:spMk id="29" creationId="{AFB83730-58A8-42CA-90B3-5D5D2D1B00BC}"/>
          </ac:spMkLst>
        </pc:spChg>
        <pc:picChg chg="add del mod ord replId">
          <ac:chgData name="Paula Mikas" userId="S::paula.mikas@skole.hr::26a63f12-aa54-4a09-b209-44a8090853b6" providerId="AD" clId="Web-{E5F79492-712C-4329-0077-AAD4767A7606}" dt="2018-10-20T09:53:07.011" v="8"/>
          <ac:picMkLst>
            <pc:docMk/>
            <pc:sldMk cId="3588603561" sldId="260"/>
            <ac:picMk id="6" creationId="{A46C87AC-7B6B-494F-9619-3E8B5F0EC0E4}"/>
          </ac:picMkLst>
        </pc:picChg>
        <pc:picChg chg="add del mod">
          <ac:chgData name="Paula Mikas" userId="S::paula.mikas@skole.hr::26a63f12-aa54-4a09-b209-44a8090853b6" providerId="AD" clId="Web-{E5F79492-712C-4329-0077-AAD4767A7606}" dt="2018-10-20T09:54:39.277" v="17"/>
          <ac:picMkLst>
            <pc:docMk/>
            <pc:sldMk cId="3588603561" sldId="260"/>
            <ac:picMk id="7" creationId="{A46C87AC-7B6B-494F-9619-3E8B5F0EC0E4}"/>
          </ac:picMkLst>
        </pc:picChg>
        <pc:picChg chg="add mod">
          <ac:chgData name="Paula Mikas" userId="S::paula.mikas@skole.hr::26a63f12-aa54-4a09-b209-44a8090853b6" providerId="AD" clId="Web-{E5F79492-712C-4329-0077-AAD4767A7606}" dt="2018-10-20T09:54:51.027" v="18" actId="1076"/>
          <ac:picMkLst>
            <pc:docMk/>
            <pc:sldMk cId="3588603561" sldId="260"/>
            <ac:picMk id="24" creationId="{A46C87AC-7B6B-494F-9619-3E8B5F0EC0E4}"/>
          </ac:picMkLst>
        </pc:picChg>
      </pc:sldChg>
      <pc:sldChg chg="add del replId">
        <pc:chgData name="Paula Mikas" userId="S::paula.mikas@skole.hr::26a63f12-aa54-4a09-b209-44a8090853b6" providerId="AD" clId="Web-{E5F79492-712C-4329-0077-AAD4767A7606}" dt="2018-10-20T09:57:01.716" v="26"/>
        <pc:sldMkLst>
          <pc:docMk/>
          <pc:sldMk cId="307661411" sldId="261"/>
        </pc:sldMkLst>
      </pc:sldChg>
      <pc:sldChg chg="add del replId">
        <pc:chgData name="Paula Mikas" userId="S::paula.mikas@skole.hr::26a63f12-aa54-4a09-b209-44a8090853b6" providerId="AD" clId="Web-{E5F79492-712C-4329-0077-AAD4767A7606}" dt="2018-10-20T09:56:53.997" v="24"/>
        <pc:sldMkLst>
          <pc:docMk/>
          <pc:sldMk cId="1266419763" sldId="261"/>
        </pc:sldMkLst>
      </pc:sldChg>
    </pc:docChg>
  </pc:docChgLst>
  <pc:docChgLst>
    <pc:chgData name="Paula Mikas" userId="S::paula.mikas@skole.hr::26a63f12-aa54-4a09-b209-44a8090853b6" providerId="AD" clId="Web-{906ECC4B-4E4C-B51E-1CC3-0A1366FE8E8A}"/>
    <pc:docChg chg="modSld">
      <pc:chgData name="Paula Mikas" userId="S::paula.mikas@skole.hr::26a63f12-aa54-4a09-b209-44a8090853b6" providerId="AD" clId="Web-{906ECC4B-4E4C-B51E-1CC3-0A1366FE8E8A}" dt="2018-10-25T19:03:36.859" v="35" actId="20577"/>
      <pc:docMkLst>
        <pc:docMk/>
      </pc:docMkLst>
      <pc:sldChg chg="modSp">
        <pc:chgData name="Paula Mikas" userId="S::paula.mikas@skole.hr::26a63f12-aa54-4a09-b209-44a8090853b6" providerId="AD" clId="Web-{906ECC4B-4E4C-B51E-1CC3-0A1366FE8E8A}" dt="2018-10-25T18:42:39.610" v="14" actId="20577"/>
        <pc:sldMkLst>
          <pc:docMk/>
          <pc:sldMk cId="546518454" sldId="266"/>
        </pc:sldMkLst>
        <pc:spChg chg="mod">
          <ac:chgData name="Paula Mikas" userId="S::paula.mikas@skole.hr::26a63f12-aa54-4a09-b209-44a8090853b6" providerId="AD" clId="Web-{906ECC4B-4E4C-B51E-1CC3-0A1366FE8E8A}" dt="2018-10-25T18:42:39.610" v="14" actId="20577"/>
          <ac:spMkLst>
            <pc:docMk/>
            <pc:sldMk cId="546518454" sldId="266"/>
            <ac:spMk id="3" creationId="{087F5E85-D6AC-441E-BCBF-CC5F32214F82}"/>
          </ac:spMkLst>
        </pc:spChg>
      </pc:sldChg>
      <pc:sldChg chg="modSp">
        <pc:chgData name="Paula Mikas" userId="S::paula.mikas@skole.hr::26a63f12-aa54-4a09-b209-44a8090853b6" providerId="AD" clId="Web-{906ECC4B-4E4C-B51E-1CC3-0A1366FE8E8A}" dt="2018-10-25T18:44:57.467" v="17" actId="20577"/>
        <pc:sldMkLst>
          <pc:docMk/>
          <pc:sldMk cId="3196858361" sldId="267"/>
        </pc:sldMkLst>
        <pc:spChg chg="mod">
          <ac:chgData name="Paula Mikas" userId="S::paula.mikas@skole.hr::26a63f12-aa54-4a09-b209-44a8090853b6" providerId="AD" clId="Web-{906ECC4B-4E4C-B51E-1CC3-0A1366FE8E8A}" dt="2018-10-25T18:44:57.467" v="17" actId="20577"/>
          <ac:spMkLst>
            <pc:docMk/>
            <pc:sldMk cId="3196858361" sldId="267"/>
            <ac:spMk id="3" creationId="{E493CFC1-3A4F-41A1-B563-8B67726B4D3F}"/>
          </ac:spMkLst>
        </pc:spChg>
      </pc:sldChg>
      <pc:sldChg chg="modSp">
        <pc:chgData name="Paula Mikas" userId="S::paula.mikas@skole.hr::26a63f12-aa54-4a09-b209-44a8090853b6" providerId="AD" clId="Web-{906ECC4B-4E4C-B51E-1CC3-0A1366FE8E8A}" dt="2018-10-25T18:47:00.966" v="25" actId="20577"/>
        <pc:sldMkLst>
          <pc:docMk/>
          <pc:sldMk cId="4089814741" sldId="268"/>
        </pc:sldMkLst>
        <pc:spChg chg="mod">
          <ac:chgData name="Paula Mikas" userId="S::paula.mikas@skole.hr::26a63f12-aa54-4a09-b209-44a8090853b6" providerId="AD" clId="Web-{906ECC4B-4E4C-B51E-1CC3-0A1366FE8E8A}" dt="2018-10-25T18:47:00.966" v="25" actId="20577"/>
          <ac:spMkLst>
            <pc:docMk/>
            <pc:sldMk cId="4089814741" sldId="268"/>
            <ac:spMk id="3" creationId="{5E1F25E7-E881-4BA0-A2D7-FAA212668243}"/>
          </ac:spMkLst>
        </pc:spChg>
      </pc:sldChg>
      <pc:sldChg chg="modSp">
        <pc:chgData name="Paula Mikas" userId="S::paula.mikas@skole.hr::26a63f12-aa54-4a09-b209-44a8090853b6" providerId="AD" clId="Web-{906ECC4B-4E4C-B51E-1CC3-0A1366FE8E8A}" dt="2018-10-25T18:48:04.887" v="31" actId="20577"/>
        <pc:sldMkLst>
          <pc:docMk/>
          <pc:sldMk cId="765466402" sldId="269"/>
        </pc:sldMkLst>
        <pc:spChg chg="mod">
          <ac:chgData name="Paula Mikas" userId="S::paula.mikas@skole.hr::26a63f12-aa54-4a09-b209-44a8090853b6" providerId="AD" clId="Web-{906ECC4B-4E4C-B51E-1CC3-0A1366FE8E8A}" dt="2018-10-25T18:48:04.887" v="31" actId="20577"/>
          <ac:spMkLst>
            <pc:docMk/>
            <pc:sldMk cId="765466402" sldId="269"/>
            <ac:spMk id="7" creationId="{D8BAD012-1019-4F11-90A1-D4B153AA9D4B}"/>
          </ac:spMkLst>
        </pc:spChg>
      </pc:sldChg>
      <pc:sldChg chg="modSp">
        <pc:chgData name="Paula Mikas" userId="S::paula.mikas@skole.hr::26a63f12-aa54-4a09-b209-44a8090853b6" providerId="AD" clId="Web-{906ECC4B-4E4C-B51E-1CC3-0A1366FE8E8A}" dt="2018-10-25T19:03:36.859" v="35" actId="20577"/>
        <pc:sldMkLst>
          <pc:docMk/>
          <pc:sldMk cId="1812228734" sldId="271"/>
        </pc:sldMkLst>
        <pc:spChg chg="mod">
          <ac:chgData name="Paula Mikas" userId="S::paula.mikas@skole.hr::26a63f12-aa54-4a09-b209-44a8090853b6" providerId="AD" clId="Web-{906ECC4B-4E4C-B51E-1CC3-0A1366FE8E8A}" dt="2018-10-25T19:03:36.859" v="35" actId="20577"/>
          <ac:spMkLst>
            <pc:docMk/>
            <pc:sldMk cId="1812228734" sldId="271"/>
            <ac:spMk id="3" creationId="{9D19EA7F-D9B8-49C9-BBC1-F65522A0754C}"/>
          </ac:spMkLst>
        </pc:spChg>
      </pc:sldChg>
    </pc:docChg>
  </pc:docChgLst>
  <pc:docChgLst>
    <pc:chgData name="Paula Mikas" userId="S::paula.mikas@skole.hr::26a63f12-aa54-4a09-b209-44a8090853b6" providerId="AD" clId="Web-{F296EB3F-7572-267A-265C-D4BDAAA845A2}"/>
    <pc:docChg chg="modSld">
      <pc:chgData name="Paula Mikas" userId="S::paula.mikas@skole.hr::26a63f12-aa54-4a09-b209-44a8090853b6" providerId="AD" clId="Web-{F296EB3F-7572-267A-265C-D4BDAAA845A2}" dt="2018-10-20T10:14:49.437" v="12" actId="14100"/>
      <pc:docMkLst>
        <pc:docMk/>
      </pc:docMkLst>
      <pc:sldChg chg="addSp delSp modSp">
        <pc:chgData name="Paula Mikas" userId="S::paula.mikas@skole.hr::26a63f12-aa54-4a09-b209-44a8090853b6" providerId="AD" clId="Web-{F296EB3F-7572-267A-265C-D4BDAAA845A2}" dt="2018-10-20T10:14:49.437" v="12" actId="14100"/>
        <pc:sldMkLst>
          <pc:docMk/>
          <pc:sldMk cId="2949101291" sldId="260"/>
        </pc:sldMkLst>
        <pc:spChg chg="del">
          <ac:chgData name="Paula Mikas" userId="S::paula.mikas@skole.hr::26a63f12-aa54-4a09-b209-44a8090853b6" providerId="AD" clId="Web-{F296EB3F-7572-267A-265C-D4BDAAA845A2}" dt="2018-10-20T10:12:27.841" v="0"/>
          <ac:spMkLst>
            <pc:docMk/>
            <pc:sldMk cId="2949101291" sldId="260"/>
            <ac:spMk id="3" creationId="{3A29A34E-2C74-4F6F-9502-DB272313E51E}"/>
          </ac:spMkLst>
        </pc:spChg>
        <pc:picChg chg="add mod ord">
          <ac:chgData name="Paula Mikas" userId="S::paula.mikas@skole.hr::26a63f12-aa54-4a09-b209-44a8090853b6" providerId="AD" clId="Web-{F296EB3F-7572-267A-265C-D4BDAAA845A2}" dt="2018-10-20T10:13:51.686" v="7" actId="1076"/>
          <ac:picMkLst>
            <pc:docMk/>
            <pc:sldMk cId="2949101291" sldId="260"/>
            <ac:picMk id="4" creationId="{AD7F65B4-37F7-4AFF-AFE0-08849D2B0FCB}"/>
          </ac:picMkLst>
        </pc:picChg>
        <pc:picChg chg="add mod">
          <ac:chgData name="Paula Mikas" userId="S::paula.mikas@skole.hr::26a63f12-aa54-4a09-b209-44a8090853b6" providerId="AD" clId="Web-{F296EB3F-7572-267A-265C-D4BDAAA845A2}" dt="2018-10-20T10:14:49.437" v="12" actId="14100"/>
          <ac:picMkLst>
            <pc:docMk/>
            <pc:sldMk cId="2949101291" sldId="260"/>
            <ac:picMk id="6" creationId="{086B7D36-5771-4AA6-A0B2-4D519BEBE5AC}"/>
          </ac:picMkLst>
        </pc:picChg>
      </pc:sldChg>
    </pc:docChg>
  </pc:docChgLst>
  <pc:docChgLst>
    <pc:chgData name="Paula Mikas" userId="S::paula.mikas@skole.hr::26a63f12-aa54-4a09-b209-44a8090853b6" providerId="AD" clId="Web-{0ED17343-F0A6-8DB5-F57C-944ED2D6343D}"/>
    <pc:docChg chg="addSld modSld sldOrd">
      <pc:chgData name="Paula Mikas" userId="S::paula.mikas@skole.hr::26a63f12-aa54-4a09-b209-44a8090853b6" providerId="AD" clId="Web-{0ED17343-F0A6-8DB5-F57C-944ED2D6343D}" dt="2018-10-24T20:35:10.620" v="548"/>
      <pc:docMkLst>
        <pc:docMk/>
      </pc:docMkLst>
      <pc:sldChg chg="addSp delSp modSp mod setBg addAnim modAnim">
        <pc:chgData name="Paula Mikas" userId="S::paula.mikas@skole.hr::26a63f12-aa54-4a09-b209-44a8090853b6" providerId="AD" clId="Web-{0ED17343-F0A6-8DB5-F57C-944ED2D6343D}" dt="2018-10-24T20:22:31.372" v="227"/>
        <pc:sldMkLst>
          <pc:docMk/>
          <pc:sldMk cId="973246295" sldId="270"/>
        </pc:sldMkLst>
        <pc:spChg chg="mod">
          <ac:chgData name="Paula Mikas" userId="S::paula.mikas@skole.hr::26a63f12-aa54-4a09-b209-44a8090853b6" providerId="AD" clId="Web-{0ED17343-F0A6-8DB5-F57C-944ED2D6343D}" dt="2018-10-24T20:22:08.324" v="217" actId="20577"/>
          <ac:spMkLst>
            <pc:docMk/>
            <pc:sldMk cId="973246295" sldId="270"/>
            <ac:spMk id="2" creationId="{421366C7-DA2D-4757-BFBB-5F9C1BB722B3}"/>
          </ac:spMkLst>
        </pc:spChg>
        <pc:spChg chg="mod">
          <ac:chgData name="Paula Mikas" userId="S::paula.mikas@skole.hr::26a63f12-aa54-4a09-b209-44a8090853b6" providerId="AD" clId="Web-{0ED17343-F0A6-8DB5-F57C-944ED2D6343D}" dt="2018-10-24T20:22:14.137" v="221" actId="20577"/>
          <ac:spMkLst>
            <pc:docMk/>
            <pc:sldMk cId="973246295" sldId="270"/>
            <ac:spMk id="3" creationId="{41C1366C-4B48-4CB5-A239-6BE067948022}"/>
          </ac:spMkLst>
        </pc:spChg>
        <pc:spChg chg="add">
          <ac:chgData name="Paula Mikas" userId="S::paula.mikas@skole.hr::26a63f12-aa54-4a09-b209-44a8090853b6" providerId="AD" clId="Web-{0ED17343-F0A6-8DB5-F57C-944ED2D6343D}" dt="2018-10-24T20:21:55.668" v="216"/>
          <ac:spMkLst>
            <pc:docMk/>
            <pc:sldMk cId="973246295" sldId="270"/>
            <ac:spMk id="11" creationId="{5940F547-7206-4401-94FB-F8421915D8B8}"/>
          </ac:spMkLst>
        </pc:spChg>
        <pc:picChg chg="add del mod">
          <ac:chgData name="Paula Mikas" userId="S::paula.mikas@skole.hr::26a63f12-aa54-4a09-b209-44a8090853b6" providerId="AD" clId="Web-{0ED17343-F0A6-8DB5-F57C-944ED2D6343D}" dt="2018-10-24T20:21:03.259" v="213"/>
          <ac:picMkLst>
            <pc:docMk/>
            <pc:sldMk cId="973246295" sldId="270"/>
            <ac:picMk id="4" creationId="{FC7BFAE3-B0E4-4F93-AE2D-2161B53B2712}"/>
          </ac:picMkLst>
        </pc:picChg>
        <pc:picChg chg="add mod ord">
          <ac:chgData name="Paula Mikas" userId="S::paula.mikas@skole.hr::26a63f12-aa54-4a09-b209-44a8090853b6" providerId="AD" clId="Web-{0ED17343-F0A6-8DB5-F57C-944ED2D6343D}" dt="2018-10-24T20:21:55.668" v="216"/>
          <ac:picMkLst>
            <pc:docMk/>
            <pc:sldMk cId="973246295" sldId="270"/>
            <ac:picMk id="6" creationId="{391B20AA-BA51-4141-8BAD-6C258043D1E0}"/>
          </ac:picMkLst>
        </pc:picChg>
      </pc:sldChg>
      <pc:sldChg chg="addSp delSp modSp new mod setBg addAnim modAnim">
        <pc:chgData name="Paula Mikas" userId="S::paula.mikas@skole.hr::26a63f12-aa54-4a09-b209-44a8090853b6" providerId="AD" clId="Web-{0ED17343-F0A6-8DB5-F57C-944ED2D6343D}" dt="2018-10-24T20:32:21.237" v="510"/>
        <pc:sldMkLst>
          <pc:docMk/>
          <pc:sldMk cId="1812228734" sldId="271"/>
        </pc:sldMkLst>
        <pc:spChg chg="mod">
          <ac:chgData name="Paula Mikas" userId="S::paula.mikas@skole.hr::26a63f12-aa54-4a09-b209-44a8090853b6" providerId="AD" clId="Web-{0ED17343-F0A6-8DB5-F57C-944ED2D6343D}" dt="2018-10-24T20:30:37.140" v="497" actId="20577"/>
          <ac:spMkLst>
            <pc:docMk/>
            <pc:sldMk cId="1812228734" sldId="271"/>
            <ac:spMk id="2" creationId="{DA87885B-E98C-4595-8187-6150E5A8D3D3}"/>
          </ac:spMkLst>
        </pc:spChg>
        <pc:spChg chg="mod">
          <ac:chgData name="Paula Mikas" userId="S::paula.mikas@skole.hr::26a63f12-aa54-4a09-b209-44a8090853b6" providerId="AD" clId="Web-{0ED17343-F0A6-8DB5-F57C-944ED2D6343D}" dt="2018-10-24T20:30:55.250" v="502" actId="1076"/>
          <ac:spMkLst>
            <pc:docMk/>
            <pc:sldMk cId="1812228734" sldId="271"/>
            <ac:spMk id="3" creationId="{9D19EA7F-D9B8-49C9-BBC1-F65522A0754C}"/>
          </ac:spMkLst>
        </pc:spChg>
        <pc:spChg chg="add">
          <ac:chgData name="Paula Mikas" userId="S::paula.mikas@skole.hr::26a63f12-aa54-4a09-b209-44a8090853b6" providerId="AD" clId="Web-{0ED17343-F0A6-8DB5-F57C-944ED2D6343D}" dt="2018-10-24T20:30:23.530" v="496"/>
          <ac:spMkLst>
            <pc:docMk/>
            <pc:sldMk cId="1812228734" sldId="271"/>
            <ac:spMk id="11" creationId="{5940F547-7206-4401-94FB-F8421915D8B8}"/>
          </ac:spMkLst>
        </pc:spChg>
        <pc:picChg chg="add del mod">
          <ac:chgData name="Paula Mikas" userId="S::paula.mikas@skole.hr::26a63f12-aa54-4a09-b209-44a8090853b6" providerId="AD" clId="Web-{0ED17343-F0A6-8DB5-F57C-944ED2D6343D}" dt="2018-10-24T20:29:27.934" v="491"/>
          <ac:picMkLst>
            <pc:docMk/>
            <pc:sldMk cId="1812228734" sldId="271"/>
            <ac:picMk id="4" creationId="{57FEEA52-9C51-47EF-AF70-6DE4711DC525}"/>
          </ac:picMkLst>
        </pc:picChg>
        <pc:picChg chg="add mod ord">
          <ac:chgData name="Paula Mikas" userId="S::paula.mikas@skole.hr::26a63f12-aa54-4a09-b209-44a8090853b6" providerId="AD" clId="Web-{0ED17343-F0A6-8DB5-F57C-944ED2D6343D}" dt="2018-10-24T20:30:23.530" v="496"/>
          <ac:picMkLst>
            <pc:docMk/>
            <pc:sldMk cId="1812228734" sldId="271"/>
            <ac:picMk id="6" creationId="{E046DF7A-1FDF-4AE1-A83D-F6ADEA89B81B}"/>
          </ac:picMkLst>
        </pc:picChg>
      </pc:sldChg>
      <pc:sldChg chg="addSp modSp new mod ord setBg addAnim delAnim modAnim">
        <pc:chgData name="Paula Mikas" userId="S::paula.mikas@skole.hr::26a63f12-aa54-4a09-b209-44a8090853b6" providerId="AD" clId="Web-{0ED17343-F0A6-8DB5-F57C-944ED2D6343D}" dt="2018-10-24T20:35:10.620" v="548"/>
        <pc:sldMkLst>
          <pc:docMk/>
          <pc:sldMk cId="470038064" sldId="272"/>
        </pc:sldMkLst>
        <pc:spChg chg="mod">
          <ac:chgData name="Paula Mikas" userId="S::paula.mikas@skole.hr::26a63f12-aa54-4a09-b209-44a8090853b6" providerId="AD" clId="Web-{0ED17343-F0A6-8DB5-F57C-944ED2D6343D}" dt="2018-10-24T20:34:43.024" v="541" actId="20577"/>
          <ac:spMkLst>
            <pc:docMk/>
            <pc:sldMk cId="470038064" sldId="272"/>
            <ac:spMk id="2" creationId="{D1280B93-E469-4585-8F2B-BE56052F9F70}"/>
          </ac:spMkLst>
        </pc:spChg>
        <pc:spChg chg="mod">
          <ac:chgData name="Paula Mikas" userId="S::paula.mikas@skole.hr::26a63f12-aa54-4a09-b209-44a8090853b6" providerId="AD" clId="Web-{0ED17343-F0A6-8DB5-F57C-944ED2D6343D}" dt="2018-10-24T20:34:37.133" v="539" actId="1076"/>
          <ac:spMkLst>
            <pc:docMk/>
            <pc:sldMk cId="470038064" sldId="272"/>
            <ac:spMk id="3" creationId="{FD65E4DB-0A5D-48C4-95F3-16632B362706}"/>
          </ac:spMkLst>
        </pc:spChg>
        <pc:spChg chg="add">
          <ac:chgData name="Paula Mikas" userId="S::paula.mikas@skole.hr::26a63f12-aa54-4a09-b209-44a8090853b6" providerId="AD" clId="Web-{0ED17343-F0A6-8DB5-F57C-944ED2D6343D}" dt="2018-10-24T20:33:52.803" v="524"/>
          <ac:spMkLst>
            <pc:docMk/>
            <pc:sldMk cId="470038064" sldId="272"/>
            <ac:spMk id="9" creationId="{5940F547-7206-4401-94FB-F8421915D8B8}"/>
          </ac:spMkLst>
        </pc:spChg>
        <pc:picChg chg="add mod ord">
          <ac:chgData name="Paula Mikas" userId="S::paula.mikas@skole.hr::26a63f12-aa54-4a09-b209-44a8090853b6" providerId="AD" clId="Web-{0ED17343-F0A6-8DB5-F57C-944ED2D6343D}" dt="2018-10-24T20:33:52.803" v="524"/>
          <ac:picMkLst>
            <pc:docMk/>
            <pc:sldMk cId="470038064" sldId="272"/>
            <ac:picMk id="4" creationId="{34ABAF40-D66C-41D9-ABA5-706692DC7F99}"/>
          </ac:picMkLst>
        </pc:picChg>
      </pc:sldChg>
    </pc:docChg>
  </pc:docChgLst>
  <pc:docChgLst>
    <pc:chgData name="Paula Mikas" userId="S::paula.mikas@skole.hr::26a63f12-aa54-4a09-b209-44a8090853b6" providerId="AD" clId="Web-{85C910D1-5973-379A-5F37-7E117DE2F926}"/>
    <pc:docChg chg="modSld">
      <pc:chgData name="Paula Mikas" userId="S::paula.mikas@skole.hr::26a63f12-aa54-4a09-b209-44a8090853b6" providerId="AD" clId="Web-{85C910D1-5973-379A-5F37-7E117DE2F926}" dt="2018-10-25T05:48:52.588" v="5" actId="14100"/>
      <pc:docMkLst>
        <pc:docMk/>
      </pc:docMkLst>
      <pc:sldChg chg="modSp">
        <pc:chgData name="Paula Mikas" userId="S::paula.mikas@skole.hr::26a63f12-aa54-4a09-b209-44a8090853b6" providerId="AD" clId="Web-{85C910D1-5973-379A-5F37-7E117DE2F926}" dt="2018-10-25T05:48:31.774" v="2" actId="20577"/>
        <pc:sldMkLst>
          <pc:docMk/>
          <pc:sldMk cId="2965319452" sldId="262"/>
        </pc:sldMkLst>
        <pc:spChg chg="mod">
          <ac:chgData name="Paula Mikas" userId="S::paula.mikas@skole.hr::26a63f12-aa54-4a09-b209-44a8090853b6" providerId="AD" clId="Web-{85C910D1-5973-379A-5F37-7E117DE2F926}" dt="2018-10-25T05:48:31.774" v="2" actId="20577"/>
          <ac:spMkLst>
            <pc:docMk/>
            <pc:sldMk cId="2965319452" sldId="262"/>
            <ac:spMk id="3" creationId="{E0B19C39-4A0B-4AB7-9C14-A40293255F84}"/>
          </ac:spMkLst>
        </pc:spChg>
      </pc:sldChg>
      <pc:sldChg chg="modSp">
        <pc:chgData name="Paula Mikas" userId="S::paula.mikas@skole.hr::26a63f12-aa54-4a09-b209-44a8090853b6" providerId="AD" clId="Web-{85C910D1-5973-379A-5F37-7E117DE2F926}" dt="2018-10-25T05:48:52.588" v="5" actId="14100"/>
        <pc:sldMkLst>
          <pc:docMk/>
          <pc:sldMk cId="3379863727" sldId="265"/>
        </pc:sldMkLst>
        <pc:picChg chg="mod">
          <ac:chgData name="Paula Mikas" userId="S::paula.mikas@skole.hr::26a63f12-aa54-4a09-b209-44a8090853b6" providerId="AD" clId="Web-{85C910D1-5973-379A-5F37-7E117DE2F926}" dt="2018-10-25T05:48:42.337" v="3" actId="14100"/>
          <ac:picMkLst>
            <pc:docMk/>
            <pc:sldMk cId="3379863727" sldId="265"/>
            <ac:picMk id="7" creationId="{C95D5D28-7C24-4B61-AFC9-C5DFE9DC2A12}"/>
          </ac:picMkLst>
        </pc:picChg>
        <pc:picChg chg="mod">
          <ac:chgData name="Paula Mikas" userId="S::paula.mikas@skole.hr::26a63f12-aa54-4a09-b209-44a8090853b6" providerId="AD" clId="Web-{85C910D1-5973-379A-5F37-7E117DE2F926}" dt="2018-10-25T05:48:46.588" v="4" actId="14100"/>
          <ac:picMkLst>
            <pc:docMk/>
            <pc:sldMk cId="3379863727" sldId="265"/>
            <ac:picMk id="11" creationId="{4A23B432-0E8C-4FB0-868B-AAA3063C0F29}"/>
          </ac:picMkLst>
        </pc:picChg>
        <pc:picChg chg="mod">
          <ac:chgData name="Paula Mikas" userId="S::paula.mikas@skole.hr::26a63f12-aa54-4a09-b209-44a8090853b6" providerId="AD" clId="Web-{85C910D1-5973-379A-5F37-7E117DE2F926}" dt="2018-10-25T05:48:52.588" v="5" actId="14100"/>
          <ac:picMkLst>
            <pc:docMk/>
            <pc:sldMk cId="3379863727" sldId="265"/>
            <ac:picMk id="13" creationId="{030026FB-D96B-4ABE-8E7C-D47FC73004F7}"/>
          </ac:picMkLst>
        </pc:picChg>
      </pc:sldChg>
    </pc:docChg>
  </pc:docChgLst>
  <pc:docChgLst>
    <pc:chgData name="Paula Mikas" userId="S::paula.mikas@skole.hr::26a63f12-aa54-4a09-b209-44a8090853b6" providerId="AD" clId="Web-{E9EAF01D-C0B4-8C6E-B86C-292C3AC98B7F}"/>
    <pc:docChg chg="addSld delSld modSld sldOrd">
      <pc:chgData name="Paula Mikas" userId="S::paula.mikas@skole.hr::26a63f12-aa54-4a09-b209-44a8090853b6" providerId="AD" clId="Web-{E9EAF01D-C0B4-8C6E-B86C-292C3AC98B7F}" dt="2018-10-20T20:22:55.671" v="626" actId="1076"/>
      <pc:docMkLst>
        <pc:docMk/>
      </pc:docMkLst>
      <pc:sldChg chg="del">
        <pc:chgData name="Paula Mikas" userId="S::paula.mikas@skole.hr::26a63f12-aa54-4a09-b209-44a8090853b6" providerId="AD" clId="Web-{E9EAF01D-C0B4-8C6E-B86C-292C3AC98B7F}" dt="2018-10-20T19:11:40.061" v="0"/>
        <pc:sldMkLst>
          <pc:docMk/>
          <pc:sldMk cId="587623247" sldId="263"/>
        </pc:sldMkLst>
      </pc:sldChg>
      <pc:sldChg chg="addSp delSp modSp new mod setBg addAnim modAnim">
        <pc:chgData name="Paula Mikas" userId="S::paula.mikas@skole.hr::26a63f12-aa54-4a09-b209-44a8090853b6" providerId="AD" clId="Web-{E9EAF01D-C0B4-8C6E-B86C-292C3AC98B7F}" dt="2018-10-20T19:34:29.309" v="477"/>
        <pc:sldMkLst>
          <pc:docMk/>
          <pc:sldMk cId="1364738991" sldId="263"/>
        </pc:sldMkLst>
        <pc:spChg chg="mod">
          <ac:chgData name="Paula Mikas" userId="S::paula.mikas@skole.hr::26a63f12-aa54-4a09-b209-44a8090853b6" providerId="AD" clId="Web-{E9EAF01D-C0B4-8C6E-B86C-292C3AC98B7F}" dt="2018-10-20T19:34:05.683" v="468" actId="20577"/>
          <ac:spMkLst>
            <pc:docMk/>
            <pc:sldMk cId="1364738991" sldId="263"/>
            <ac:spMk id="2" creationId="{1F14251F-5C4A-4DA4-8064-0391C5484AED}"/>
          </ac:spMkLst>
        </pc:spChg>
        <pc:spChg chg="mod">
          <ac:chgData name="Paula Mikas" userId="S::paula.mikas@skole.hr::26a63f12-aa54-4a09-b209-44a8090853b6" providerId="AD" clId="Web-{E9EAF01D-C0B4-8C6E-B86C-292C3AC98B7F}" dt="2018-10-20T19:33:57.136" v="467" actId="20577"/>
          <ac:spMkLst>
            <pc:docMk/>
            <pc:sldMk cId="1364738991" sldId="263"/>
            <ac:spMk id="3" creationId="{FF05E8AE-5536-489E-8869-F431E314179A}"/>
          </ac:spMkLst>
        </pc:spChg>
        <pc:spChg chg="add">
          <ac:chgData name="Paula Mikas" userId="S::paula.mikas@skole.hr::26a63f12-aa54-4a09-b209-44a8090853b6" providerId="AD" clId="Web-{E9EAF01D-C0B4-8C6E-B86C-292C3AC98B7F}" dt="2018-10-20T19:30:58.184" v="461"/>
          <ac:spMkLst>
            <pc:docMk/>
            <pc:sldMk cId="1364738991" sldId="263"/>
            <ac:spMk id="9" creationId="{5940F547-7206-4401-94FB-F8421915D8B8}"/>
          </ac:spMkLst>
        </pc:spChg>
        <pc:picChg chg="add mod ord">
          <ac:chgData name="Paula Mikas" userId="S::paula.mikas@skole.hr::26a63f12-aa54-4a09-b209-44a8090853b6" providerId="AD" clId="Web-{E9EAF01D-C0B4-8C6E-B86C-292C3AC98B7F}" dt="2018-10-20T19:34:11.636" v="472" actId="14100"/>
          <ac:picMkLst>
            <pc:docMk/>
            <pc:sldMk cId="1364738991" sldId="263"/>
            <ac:picMk id="4" creationId="{9EB9914C-002A-4678-9F38-CE1521291147}"/>
          </ac:picMkLst>
        </pc:picChg>
        <pc:picChg chg="add del mod">
          <ac:chgData name="Paula Mikas" userId="S::paula.mikas@skole.hr::26a63f12-aa54-4a09-b209-44a8090853b6" providerId="AD" clId="Web-{E9EAF01D-C0B4-8C6E-B86C-292C3AC98B7F}" dt="2018-10-20T19:33:48.933" v="465"/>
          <ac:picMkLst>
            <pc:docMk/>
            <pc:sldMk cId="1364738991" sldId="263"/>
            <ac:picMk id="6" creationId="{EACE00F1-62CA-4A1F-98D4-23D1D98BCC46}"/>
          </ac:picMkLst>
        </pc:picChg>
      </pc:sldChg>
      <pc:sldChg chg="addSp delSp modSp new del mod setBg modClrScheme setClrOvrMap chgLayout">
        <pc:chgData name="Paula Mikas" userId="S::paula.mikas@skole.hr::26a63f12-aa54-4a09-b209-44a8090853b6" providerId="AD" clId="Web-{E9EAF01D-C0B4-8C6E-B86C-292C3AC98B7F}" dt="2018-10-20T19:14:17.905" v="68"/>
        <pc:sldMkLst>
          <pc:docMk/>
          <pc:sldMk cId="1779468395" sldId="263"/>
        </pc:sldMkLst>
        <pc:spChg chg="mod ord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2" creationId="{6B6FC7CC-159C-4CDB-8123-452AC61AC190}"/>
          </ac:spMkLst>
        </pc:spChg>
        <pc:spChg chg="add mod ord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5" creationId="{1424DFCC-2058-4687-8D5C-405BEDCCEB4A}"/>
          </ac:spMkLst>
        </pc:spChg>
        <pc:spChg chg="add del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10" creationId="{133F8CB7-795C-4272-9073-64D8CF97F220}"/>
          </ac:spMkLst>
        </pc:spChg>
        <pc:spChg chg="add del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12" creationId="{1C2647E2-7D2F-4C4F-872B-ACE1717F5E98}"/>
          </ac:spMkLst>
        </pc:spChg>
        <pc:spChg chg="add del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14" creationId="{77D413C2-1363-4D2E-97D4-7F3549760ED2}"/>
          </ac:spMkLst>
        </pc:spChg>
        <pc:spChg chg="add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19" creationId="{133F8CB7-795C-4272-9073-64D8CF97F220}"/>
          </ac:spMkLst>
        </pc:spChg>
        <pc:spChg chg="add">
          <ac:chgData name="Paula Mikas" userId="S::paula.mikas@skole.hr::26a63f12-aa54-4a09-b209-44a8090853b6" providerId="AD" clId="Web-{E9EAF01D-C0B4-8C6E-B86C-292C3AC98B7F}" dt="2018-10-20T19:13:56.561" v="63"/>
          <ac:spMkLst>
            <pc:docMk/>
            <pc:sldMk cId="1779468395" sldId="263"/>
            <ac:spMk id="21" creationId="{9610F818-219E-491F-887F-B078103BA2B4}"/>
          </ac:spMkLst>
        </pc:spChg>
        <pc:spChg chg="add del">
          <ac:chgData name="Paula Mikas" userId="S::paula.mikas@skole.hr::26a63f12-aa54-4a09-b209-44a8090853b6" providerId="AD" clId="Web-{E9EAF01D-C0B4-8C6E-B86C-292C3AC98B7F}" dt="2018-10-20T19:14:09.077" v="66"/>
          <ac:spMkLst>
            <pc:docMk/>
            <pc:sldMk cId="1779468395" sldId="263"/>
            <ac:spMk id="23" creationId="{5A086AAD-1108-41EB-A7C9-5E22CA942EB2}"/>
          </ac:spMkLst>
        </pc:spChg>
        <pc:picChg chg="add mod">
          <ac:chgData name="Paula Mikas" userId="S::paula.mikas@skole.hr::26a63f12-aa54-4a09-b209-44a8090853b6" providerId="AD" clId="Web-{E9EAF01D-C0B4-8C6E-B86C-292C3AC98B7F}" dt="2018-10-20T19:14:13.030" v="67" actId="1076"/>
          <ac:picMkLst>
            <pc:docMk/>
            <pc:sldMk cId="1779468395" sldId="263"/>
            <ac:picMk id="3" creationId="{F5CE02CF-C041-4E1E-AAAF-43FDE6E968AC}"/>
          </ac:picMkLst>
        </pc:picChg>
      </pc:sldChg>
      <pc:sldChg chg="addSp delSp modSp new del ord">
        <pc:chgData name="Paula Mikas" userId="S::paula.mikas@skole.hr::26a63f12-aa54-4a09-b209-44a8090853b6" providerId="AD" clId="Web-{E9EAF01D-C0B4-8C6E-B86C-292C3AC98B7F}" dt="2018-10-20T19:58:13.278" v="499"/>
        <pc:sldMkLst>
          <pc:docMk/>
          <pc:sldMk cId="3469950362" sldId="264"/>
        </pc:sldMkLst>
        <pc:spChg chg="mod">
          <ac:chgData name="Paula Mikas" userId="S::paula.mikas@skole.hr::26a63f12-aa54-4a09-b209-44a8090853b6" providerId="AD" clId="Web-{E9EAF01D-C0B4-8C6E-B86C-292C3AC98B7F}" dt="2018-10-20T19:40:57.168" v="488" actId="20577"/>
          <ac:spMkLst>
            <pc:docMk/>
            <pc:sldMk cId="3469950362" sldId="264"/>
            <ac:spMk id="2" creationId="{E2C1962C-3EE7-4108-929B-9B337C431172}"/>
          </ac:spMkLst>
        </pc:spChg>
        <pc:spChg chg="del mod">
          <ac:chgData name="Paula Mikas" userId="S::paula.mikas@skole.hr::26a63f12-aa54-4a09-b209-44a8090853b6" providerId="AD" clId="Web-{E9EAF01D-C0B4-8C6E-B86C-292C3AC98B7F}" dt="2018-10-20T19:57:35.731" v="493"/>
          <ac:spMkLst>
            <pc:docMk/>
            <pc:sldMk cId="3469950362" sldId="264"/>
            <ac:spMk id="3" creationId="{AFD7DD45-A058-4AE5-94A0-3E86B23680D7}"/>
          </ac:spMkLst>
        </pc:spChg>
        <pc:picChg chg="add mod ord">
          <ac:chgData name="Paula Mikas" userId="S::paula.mikas@skole.hr::26a63f12-aa54-4a09-b209-44a8090853b6" providerId="AD" clId="Web-{E9EAF01D-C0B4-8C6E-B86C-292C3AC98B7F}" dt="2018-10-20T19:57:35.731" v="493"/>
          <ac:picMkLst>
            <pc:docMk/>
            <pc:sldMk cId="3469950362" sldId="264"/>
            <ac:picMk id="4" creationId="{57294843-4677-4569-A57E-9F830F247E28}"/>
          </ac:picMkLst>
        </pc:picChg>
        <pc:picChg chg="add mod">
          <ac:chgData name="Paula Mikas" userId="S::paula.mikas@skole.hr::26a63f12-aa54-4a09-b209-44a8090853b6" providerId="AD" clId="Web-{E9EAF01D-C0B4-8C6E-B86C-292C3AC98B7F}" dt="2018-10-20T19:57:52.091" v="495" actId="1076"/>
          <ac:picMkLst>
            <pc:docMk/>
            <pc:sldMk cId="3469950362" sldId="264"/>
            <ac:picMk id="6" creationId="{2593977A-71F0-47A7-8FA0-D1771C38D51C}"/>
          </ac:picMkLst>
        </pc:picChg>
      </pc:sldChg>
      <pc:sldChg chg="addSp delSp modSp add mod replId modClrScheme addAnim modAnim chgLayout">
        <pc:chgData name="Paula Mikas" userId="S::paula.mikas@skole.hr::26a63f12-aa54-4a09-b209-44a8090853b6" providerId="AD" clId="Web-{E9EAF01D-C0B4-8C6E-B86C-292C3AC98B7F}" dt="2018-10-20T20:08:55.252" v="619" actId="14100"/>
        <pc:sldMkLst>
          <pc:docMk/>
          <pc:sldMk cId="3379863727" sldId="265"/>
        </pc:sldMkLst>
        <pc:spChg chg="mod ord">
          <ac:chgData name="Paula Mikas" userId="S::paula.mikas@skole.hr::26a63f12-aa54-4a09-b209-44a8090853b6" providerId="AD" clId="Web-{E9EAF01D-C0B4-8C6E-B86C-292C3AC98B7F}" dt="2018-10-20T20:06:47.519" v="614" actId="20577"/>
          <ac:spMkLst>
            <pc:docMk/>
            <pc:sldMk cId="3379863727" sldId="265"/>
            <ac:spMk id="2" creationId="{E2C1962C-3EE7-4108-929B-9B337C431172}"/>
          </ac:spMkLst>
        </pc:spChg>
        <pc:spChg chg="add mod ord">
          <ac:chgData name="Paula Mikas" userId="S::paula.mikas@skole.hr::26a63f12-aa54-4a09-b209-44a8090853b6" providerId="AD" clId="Web-{E9EAF01D-C0B4-8C6E-B86C-292C3AC98B7F}" dt="2018-10-20T19:59:46.232" v="513"/>
          <ac:spMkLst>
            <pc:docMk/>
            <pc:sldMk cId="3379863727" sldId="265"/>
            <ac:spMk id="19" creationId="{2AB07A01-7C78-4D6F-BB51-8A3B0BD4A162}"/>
          </ac:spMkLst>
        </pc:spChg>
        <pc:spChg chg="add mod">
          <ac:chgData name="Paula Mikas" userId="S::paula.mikas@skole.hr::26a63f12-aa54-4a09-b209-44a8090853b6" providerId="AD" clId="Web-{E9EAF01D-C0B4-8C6E-B86C-292C3AC98B7F}" dt="2018-10-20T20:02:03.514" v="563" actId="1076"/>
          <ac:spMkLst>
            <pc:docMk/>
            <pc:sldMk cId="3379863727" sldId="265"/>
            <ac:spMk id="20" creationId="{A101ACE8-C218-410F-BBD1-D74AAD4BA4AE}"/>
          </ac:spMkLst>
        </pc:spChg>
        <pc:picChg chg="add mod">
          <ac:chgData name="Paula Mikas" userId="S::paula.mikas@skole.hr::26a63f12-aa54-4a09-b209-44a8090853b6" providerId="AD" clId="Web-{E9EAF01D-C0B4-8C6E-B86C-292C3AC98B7F}" dt="2018-10-20T20:03:01.327" v="580" actId="14100"/>
          <ac:picMkLst>
            <pc:docMk/>
            <pc:sldMk cId="3379863727" sldId="265"/>
            <ac:picMk id="3" creationId="{C98B7B3D-4FB5-4C4D-B926-38CA0DFFEC78}"/>
          </ac:picMkLst>
        </pc:picChg>
        <pc:picChg chg="mod ord modCrop">
          <ac:chgData name="Paula Mikas" userId="S::paula.mikas@skole.hr::26a63f12-aa54-4a09-b209-44a8090853b6" providerId="AD" clId="Web-{E9EAF01D-C0B4-8C6E-B86C-292C3AC98B7F}" dt="2018-10-20T20:06:18.066" v="597" actId="1076"/>
          <ac:picMkLst>
            <pc:docMk/>
            <pc:sldMk cId="3379863727" sldId="265"/>
            <ac:picMk id="4" creationId="{57294843-4677-4569-A57E-9F830F247E28}"/>
          </ac:picMkLst>
        </pc:picChg>
        <pc:picChg chg="del mod">
          <ac:chgData name="Paula Mikas" userId="S::paula.mikas@skole.hr::26a63f12-aa54-4a09-b209-44a8090853b6" providerId="AD" clId="Web-{E9EAF01D-C0B4-8C6E-B86C-292C3AC98B7F}" dt="2018-10-20T19:58:06.888" v="498"/>
          <ac:picMkLst>
            <pc:docMk/>
            <pc:sldMk cId="3379863727" sldId="265"/>
            <ac:picMk id="6" creationId="{2593977A-71F0-47A7-8FA0-D1771C38D51C}"/>
          </ac:picMkLst>
        </pc:picChg>
        <pc:picChg chg="add mod">
          <ac:chgData name="Paula Mikas" userId="S::paula.mikas@skole.hr::26a63f12-aa54-4a09-b209-44a8090853b6" providerId="AD" clId="Web-{E9EAF01D-C0B4-8C6E-B86C-292C3AC98B7F}" dt="2018-10-20T20:02:26.046" v="571" actId="14100"/>
          <ac:picMkLst>
            <pc:docMk/>
            <pc:sldMk cId="3379863727" sldId="265"/>
            <ac:picMk id="7" creationId="{C95D5D28-7C24-4B61-AFC9-C5DFE9DC2A12}"/>
          </ac:picMkLst>
        </pc:picChg>
        <pc:picChg chg="add mod">
          <ac:chgData name="Paula Mikas" userId="S::paula.mikas@skole.hr::26a63f12-aa54-4a09-b209-44a8090853b6" providerId="AD" clId="Web-{E9EAF01D-C0B4-8C6E-B86C-292C3AC98B7F}" dt="2018-10-20T20:08:55.252" v="619" actId="14100"/>
          <ac:picMkLst>
            <pc:docMk/>
            <pc:sldMk cId="3379863727" sldId="265"/>
            <ac:picMk id="9" creationId="{CC4B30A3-ABAA-4EB9-805E-B391A6F2725C}"/>
          </ac:picMkLst>
        </pc:picChg>
        <pc:picChg chg="add mod">
          <ac:chgData name="Paula Mikas" userId="S::paula.mikas@skole.hr::26a63f12-aa54-4a09-b209-44a8090853b6" providerId="AD" clId="Web-{E9EAF01D-C0B4-8C6E-B86C-292C3AC98B7F}" dt="2018-10-20T20:06:36.222" v="604" actId="1076"/>
          <ac:picMkLst>
            <pc:docMk/>
            <pc:sldMk cId="3379863727" sldId="265"/>
            <ac:picMk id="11" creationId="{4A23B432-0E8C-4FB0-868B-AAA3063C0F29}"/>
          </ac:picMkLst>
        </pc:picChg>
        <pc:picChg chg="add mod">
          <ac:chgData name="Paula Mikas" userId="S::paula.mikas@skole.hr::26a63f12-aa54-4a09-b209-44a8090853b6" providerId="AD" clId="Web-{E9EAF01D-C0B4-8C6E-B86C-292C3AC98B7F}" dt="2018-10-20T20:06:51.940" v="617" actId="1076"/>
          <ac:picMkLst>
            <pc:docMk/>
            <pc:sldMk cId="3379863727" sldId="265"/>
            <ac:picMk id="13" creationId="{030026FB-D96B-4ABE-8E7C-D47FC73004F7}"/>
          </ac:picMkLst>
        </pc:picChg>
        <pc:picChg chg="add mod">
          <ac:chgData name="Paula Mikas" userId="S::paula.mikas@skole.hr::26a63f12-aa54-4a09-b209-44a8090853b6" providerId="AD" clId="Web-{E9EAF01D-C0B4-8C6E-B86C-292C3AC98B7F}" dt="2018-10-20T20:02:45.343" v="577" actId="14100"/>
          <ac:picMkLst>
            <pc:docMk/>
            <pc:sldMk cId="3379863727" sldId="265"/>
            <ac:picMk id="15" creationId="{7F568F3A-7AF9-43AC-84F2-AC7A47E64411}"/>
          </ac:picMkLst>
        </pc:picChg>
        <pc:picChg chg="add mod">
          <ac:chgData name="Paula Mikas" userId="S::paula.mikas@skole.hr::26a63f12-aa54-4a09-b209-44a8090853b6" providerId="AD" clId="Web-{E9EAF01D-C0B4-8C6E-B86C-292C3AC98B7F}" dt="2018-10-20T20:08:48.361" v="618" actId="1076"/>
          <ac:picMkLst>
            <pc:docMk/>
            <pc:sldMk cId="3379863727" sldId="265"/>
            <ac:picMk id="17" creationId="{75942E56-3FD0-44CF-81A3-F8EFE1133ED2}"/>
          </ac:picMkLst>
        </pc:picChg>
      </pc:sldChg>
      <pc:sldChg chg="modSp new">
        <pc:chgData name="Paula Mikas" userId="S::paula.mikas@skole.hr::26a63f12-aa54-4a09-b209-44a8090853b6" providerId="AD" clId="Web-{E9EAF01D-C0B4-8C6E-B86C-292C3AC98B7F}" dt="2018-10-20T20:22:55.671" v="626" actId="1076"/>
        <pc:sldMkLst>
          <pc:docMk/>
          <pc:sldMk cId="1489777206" sldId="266"/>
        </pc:sldMkLst>
        <pc:spChg chg="mod">
          <ac:chgData name="Paula Mikas" userId="S::paula.mikas@skole.hr::26a63f12-aa54-4a09-b209-44a8090853b6" providerId="AD" clId="Web-{E9EAF01D-C0B4-8C6E-B86C-292C3AC98B7F}" dt="2018-10-20T20:22:55.671" v="626" actId="1076"/>
          <ac:spMkLst>
            <pc:docMk/>
            <pc:sldMk cId="1489777206" sldId="266"/>
            <ac:spMk id="2" creationId="{7D4888CD-24B2-4820-9D79-2A58F319CB26}"/>
          </ac:spMkLst>
        </pc:spChg>
      </pc:sldChg>
    </pc:docChg>
  </pc:docChgLst>
  <pc:docChgLst>
    <pc:chgData name="Paula Mikas" userId="S::paula.mikas@skole.hr::26a63f12-aa54-4a09-b209-44a8090853b6" providerId="AD" clId="Web-{453E9242-2B56-B903-7827-9D352BA36374}"/>
    <pc:docChg chg="addSld delSld modSld">
      <pc:chgData name="Paula Mikas" userId="S::paula.mikas@skole.hr::26a63f12-aa54-4a09-b209-44a8090853b6" providerId="AD" clId="Web-{453E9242-2B56-B903-7827-9D352BA36374}" dt="2018-10-19T18:23:48.672" v="649"/>
      <pc:docMkLst>
        <pc:docMk/>
      </pc:docMkLst>
      <pc:sldChg chg="modTransition addAnim modAnim">
        <pc:chgData name="Paula Mikas" userId="S::paula.mikas@skole.hr::26a63f12-aa54-4a09-b209-44a8090853b6" providerId="AD" clId="Web-{453E9242-2B56-B903-7827-9D352BA36374}" dt="2018-10-19T17:08:43.905" v="8"/>
        <pc:sldMkLst>
          <pc:docMk/>
          <pc:sldMk cId="109857222" sldId="256"/>
        </pc:sldMkLst>
      </pc:sldChg>
      <pc:sldChg chg="modSp addAnim modAnim">
        <pc:chgData name="Paula Mikas" userId="S::paula.mikas@skole.hr::26a63f12-aa54-4a09-b209-44a8090853b6" providerId="AD" clId="Web-{453E9242-2B56-B903-7827-9D352BA36374}" dt="2018-10-19T18:03:15.255" v="457"/>
        <pc:sldMkLst>
          <pc:docMk/>
          <pc:sldMk cId="1379742649" sldId="257"/>
        </pc:sldMkLst>
        <pc:graphicFrameChg chg="mod">
          <ac:chgData name="Paula Mikas" userId="S::paula.mikas@skole.hr::26a63f12-aa54-4a09-b209-44a8090853b6" providerId="AD" clId="Web-{453E9242-2B56-B903-7827-9D352BA36374}" dt="2018-10-19T17:41:47.835" v="27" actId="1076"/>
          <ac:graphicFrameMkLst>
            <pc:docMk/>
            <pc:sldMk cId="1379742649" sldId="257"/>
            <ac:graphicFrameMk id="4" creationId="{348E764F-FD0C-4898-A61F-59139A6F3F0E}"/>
          </ac:graphicFrameMkLst>
        </pc:graphicFrameChg>
      </pc:sldChg>
      <pc:sldChg chg="addSp delSp modSp new addAnim modAnim">
        <pc:chgData name="Paula Mikas" userId="S::paula.mikas@skole.hr::26a63f12-aa54-4a09-b209-44a8090853b6" providerId="AD" clId="Web-{453E9242-2B56-B903-7827-9D352BA36374}" dt="2018-10-19T18:03:25.615" v="458"/>
        <pc:sldMkLst>
          <pc:docMk/>
          <pc:sldMk cId="2120350665" sldId="258"/>
        </pc:sldMkLst>
        <pc:spChg chg="mod">
          <ac:chgData name="Paula Mikas" userId="S::paula.mikas@skole.hr::26a63f12-aa54-4a09-b209-44a8090853b6" providerId="AD" clId="Web-{453E9242-2B56-B903-7827-9D352BA36374}" dt="2018-10-19T17:10:00.263" v="16" actId="20577"/>
          <ac:spMkLst>
            <pc:docMk/>
            <pc:sldMk cId="2120350665" sldId="258"/>
            <ac:spMk id="2" creationId="{171754F0-3DF5-45EF-B219-CCC3FA1C93CE}"/>
          </ac:spMkLst>
        </pc:spChg>
        <pc:spChg chg="del">
          <ac:chgData name="Paula Mikas" userId="S::paula.mikas@skole.hr::26a63f12-aa54-4a09-b209-44a8090853b6" providerId="AD" clId="Web-{453E9242-2B56-B903-7827-9D352BA36374}" dt="2018-10-19T17:09:43.107" v="10"/>
          <ac:spMkLst>
            <pc:docMk/>
            <pc:sldMk cId="2120350665" sldId="258"/>
            <ac:spMk id="3" creationId="{43C6F09F-897B-49FF-A7B1-8C7875C478C7}"/>
          </ac:spMkLst>
        </pc:spChg>
        <pc:spChg chg="add mod">
          <ac:chgData name="Paula Mikas" userId="S::paula.mikas@skole.hr::26a63f12-aa54-4a09-b209-44a8090853b6" providerId="AD" clId="Web-{453E9242-2B56-B903-7827-9D352BA36374}" dt="2018-10-19T17:46:15.023" v="75" actId="1076"/>
          <ac:spMkLst>
            <pc:docMk/>
            <pc:sldMk cId="2120350665" sldId="258"/>
            <ac:spMk id="428" creationId="{67688981-C704-49FF-87E1-716E994E703B}"/>
          </ac:spMkLst>
        </pc:spChg>
        <pc:graphicFrameChg chg="add mod ord modGraphic">
          <ac:chgData name="Paula Mikas" userId="S::paula.mikas@skole.hr::26a63f12-aa54-4a09-b209-44a8090853b6" providerId="AD" clId="Web-{453E9242-2B56-B903-7827-9D352BA36374}" dt="2018-10-19T17:44:32.085" v="68" actId="1076"/>
          <ac:graphicFrameMkLst>
            <pc:docMk/>
            <pc:sldMk cId="2120350665" sldId="258"/>
            <ac:graphicFrameMk id="4" creationId="{D7E887ED-3071-4624-B29F-EC2383974D04}"/>
          </ac:graphicFrameMkLst>
        </pc:graphicFrameChg>
      </pc:sldChg>
      <pc:sldChg chg="addSp delSp modSp new mod setBg addAnim modAnim setClrOvrMap">
        <pc:chgData name="Paula Mikas" userId="S::paula.mikas@skole.hr::26a63f12-aa54-4a09-b209-44a8090853b6" providerId="AD" clId="Web-{453E9242-2B56-B903-7827-9D352BA36374}" dt="2018-10-19T18:21:52.765" v="641" actId="14100"/>
        <pc:sldMkLst>
          <pc:docMk/>
          <pc:sldMk cId="749143541" sldId="259"/>
        </pc:sldMkLst>
        <pc:spChg chg="mod">
          <ac:chgData name="Paula Mikas" userId="S::paula.mikas@skole.hr::26a63f12-aa54-4a09-b209-44a8090853b6" providerId="AD" clId="Web-{453E9242-2B56-B903-7827-9D352BA36374}" dt="2018-10-19T17:52:02.744" v="90"/>
          <ac:spMkLst>
            <pc:docMk/>
            <pc:sldMk cId="749143541" sldId="259"/>
            <ac:spMk id="2" creationId="{E408769A-B1BA-4AD8-9ED9-42C7AE43E090}"/>
          </ac:spMkLst>
        </pc:spChg>
        <pc:spChg chg="del">
          <ac:chgData name="Paula Mikas" userId="S::paula.mikas@skole.hr::26a63f12-aa54-4a09-b209-44a8090853b6" providerId="AD" clId="Web-{453E9242-2B56-B903-7827-9D352BA36374}" dt="2018-10-19T17:51:30.650" v="84"/>
          <ac:spMkLst>
            <pc:docMk/>
            <pc:sldMk cId="749143541" sldId="259"/>
            <ac:spMk id="3" creationId="{51F84C1D-F831-4C28-BCF6-CF5A3F402624}"/>
          </ac:spMkLst>
        </pc:spChg>
        <pc:spChg chg="add del mod">
          <ac:chgData name="Paula Mikas" userId="S::paula.mikas@skole.hr::26a63f12-aa54-4a09-b209-44a8090853b6" providerId="AD" clId="Web-{453E9242-2B56-B903-7827-9D352BA36374}" dt="2018-10-19T17:52:02.744" v="90"/>
          <ac:spMkLst>
            <pc:docMk/>
            <pc:sldMk cId="749143541" sldId="259"/>
            <ac:spMk id="8" creationId="{72319FFA-0E4F-4E0B-BEBA-A9DD4B41AAE9}"/>
          </ac:spMkLst>
        </pc:spChg>
        <pc:spChg chg="add del">
          <ac:chgData name="Paula Mikas" userId="S::paula.mikas@skole.hr::26a63f12-aa54-4a09-b209-44a8090853b6" providerId="AD" clId="Web-{453E9242-2B56-B903-7827-9D352BA36374}" dt="2018-10-19T17:51:48.150" v="87"/>
          <ac:spMkLst>
            <pc:docMk/>
            <pc:sldMk cId="749143541" sldId="259"/>
            <ac:spMk id="9" creationId="{801C919A-A3AD-4238-B09B-A1AAF5F46C12}"/>
          </ac:spMkLst>
        </pc:spChg>
        <pc:spChg chg="add mod">
          <ac:chgData name="Paula Mikas" userId="S::paula.mikas@skole.hr::26a63f12-aa54-4a09-b209-44a8090853b6" providerId="AD" clId="Web-{453E9242-2B56-B903-7827-9D352BA36374}" dt="2018-10-19T18:02:19.599" v="450" actId="1076"/>
          <ac:spMkLst>
            <pc:docMk/>
            <pc:sldMk cId="749143541" sldId="259"/>
            <ac:spMk id="10" creationId="{1C3C0854-89BC-4E60-BE84-1B2785AA2BC9}"/>
          </ac:spMkLst>
        </pc:spChg>
        <pc:spChg chg="add del">
          <ac:chgData name="Paula Mikas" userId="S::paula.mikas@skole.hr::26a63f12-aa54-4a09-b209-44a8090853b6" providerId="AD" clId="Web-{453E9242-2B56-B903-7827-9D352BA36374}" dt="2018-10-19T17:51:48.150" v="87"/>
          <ac:spMkLst>
            <pc:docMk/>
            <pc:sldMk cId="749143541" sldId="259"/>
            <ac:spMk id="12" creationId="{E2264E67-6F59-4D8D-8E5F-8245B0FEAE76}"/>
          </ac:spMkLst>
        </pc:spChg>
        <pc:spChg chg="add del">
          <ac:chgData name="Paula Mikas" userId="S::paula.mikas@skole.hr::26a63f12-aa54-4a09-b209-44a8090853b6" providerId="AD" clId="Web-{453E9242-2B56-B903-7827-9D352BA36374}" dt="2018-10-19T17:51:48.150" v="87"/>
          <ac:spMkLst>
            <pc:docMk/>
            <pc:sldMk cId="749143541" sldId="259"/>
            <ac:spMk id="14" creationId="{158E1C6E-D299-4F5D-B15B-155EBF7F62FD}"/>
          </ac:spMkLst>
        </pc:spChg>
        <pc:spChg chg="add">
          <ac:chgData name="Paula Mikas" userId="S::paula.mikas@skole.hr::26a63f12-aa54-4a09-b209-44a8090853b6" providerId="AD" clId="Web-{453E9242-2B56-B903-7827-9D352BA36374}" dt="2018-10-19T17:52:02.744" v="90"/>
          <ac:spMkLst>
            <pc:docMk/>
            <pc:sldMk cId="749143541" sldId="259"/>
            <ac:spMk id="15" creationId="{5940F547-7206-4401-94FB-F8421915D8B8}"/>
          </ac:spMkLst>
        </pc:spChg>
        <pc:picChg chg="add mod">
          <ac:chgData name="Paula Mikas" userId="S::paula.mikas@skole.hr::26a63f12-aa54-4a09-b209-44a8090853b6" providerId="AD" clId="Web-{453E9242-2B56-B903-7827-9D352BA36374}" dt="2018-10-19T18:21:52.765" v="641" actId="14100"/>
          <ac:picMkLst>
            <pc:docMk/>
            <pc:sldMk cId="749143541" sldId="259"/>
            <ac:picMk id="6" creationId="{622DCD80-0181-4CA3-86F3-A75185208188}"/>
          </ac:picMkLst>
        </pc:picChg>
        <pc:picChg chg="add del">
          <ac:chgData name="Paula Mikas" userId="S::paula.mikas@skole.hr::26a63f12-aa54-4a09-b209-44a8090853b6" providerId="AD" clId="Web-{453E9242-2B56-B903-7827-9D352BA36374}" dt="2018-10-19T17:51:48.150" v="87"/>
          <ac:picMkLst>
            <pc:docMk/>
            <pc:sldMk cId="749143541" sldId="259"/>
            <ac:picMk id="7" creationId="{622DCD80-0181-4CA3-86F3-A75185208188}"/>
          </ac:picMkLst>
        </pc:picChg>
        <pc:picChg chg="add del mod ord replId">
          <ac:chgData name="Paula Mikas" userId="S::paula.mikas@skole.hr::26a63f12-aa54-4a09-b209-44a8090853b6" providerId="AD" clId="Web-{453E9242-2B56-B903-7827-9D352BA36374}" dt="2018-10-19T17:51:48.353" v="88"/>
          <ac:picMkLst>
            <pc:docMk/>
            <pc:sldMk cId="749143541" sldId="259"/>
            <ac:picMk id="11" creationId="{622DCD80-0181-4CA3-86F3-A75185208188}"/>
          </ac:picMkLst>
        </pc:picChg>
      </pc:sldChg>
      <pc:sldChg chg="addSp delSp modSp new del mod setBg setClrOvrMap">
        <pc:chgData name="Paula Mikas" userId="S::paula.mikas@skole.hr::26a63f12-aa54-4a09-b209-44a8090853b6" providerId="AD" clId="Web-{453E9242-2B56-B903-7827-9D352BA36374}" dt="2018-10-19T18:19:17.936" v="623"/>
        <pc:sldMkLst>
          <pc:docMk/>
          <pc:sldMk cId="310565201" sldId="260"/>
        </pc:sldMkLst>
        <pc:spChg chg="mod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2" creationId="{8DBB0FBD-0539-4930-8EAF-8E9DA8F0FFAE}"/>
          </ac:spMkLst>
        </pc:spChg>
        <pc:spChg chg="mod ord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3" creationId="{DCE7D7F7-2DFC-42FD-BD18-57D65A4B72A0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6.024" v="609"/>
          <ac:spMkLst>
            <pc:docMk/>
            <pc:sldMk cId="310565201" sldId="260"/>
            <ac:spMk id="9" creationId="{E446B7E6-8568-417F-959E-DB3D1E70F648}"/>
          </ac:spMkLst>
        </pc:spChg>
        <pc:spChg chg="add del mod">
          <ac:chgData name="Paula Mikas" userId="S::paula.mikas@skole.hr::26a63f12-aa54-4a09-b209-44a8090853b6" providerId="AD" clId="Web-{453E9242-2B56-B903-7827-9D352BA36374}" dt="2018-10-19T18:17:26.024" v="609"/>
          <ac:spMkLst>
            <pc:docMk/>
            <pc:sldMk cId="310565201" sldId="260"/>
            <ac:spMk id="11" creationId="{AFB83730-58A8-42CA-90B3-5D5D2D1B00BC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5.899" v="608"/>
          <ac:spMkLst>
            <pc:docMk/>
            <pc:sldMk cId="310565201" sldId="260"/>
            <ac:spMk id="13" creationId="{133F8CB7-795C-4272-9073-64D8CF97F220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5.899" v="608"/>
          <ac:spMkLst>
            <pc:docMk/>
            <pc:sldMk cId="310565201" sldId="260"/>
            <ac:spMk id="14" creationId="{F611655D-86DD-44E5-9999-B2135809D20A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5.899" v="608"/>
          <ac:spMkLst>
            <pc:docMk/>
            <pc:sldMk cId="310565201" sldId="260"/>
            <ac:spMk id="15" creationId="{11443580-A880-4C5F-9EB1-FC254EC650C1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1.399" v="606"/>
          <ac:spMkLst>
            <pc:docMk/>
            <pc:sldMk cId="310565201" sldId="260"/>
            <ac:spMk id="16" creationId="{E446B7E6-8568-417F-959E-DB3D1E70F648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17" creationId="{E446B7E6-8568-417F-959E-DB3D1E70F648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1.399" v="606"/>
          <ac:spMkLst>
            <pc:docMk/>
            <pc:sldMk cId="310565201" sldId="260"/>
            <ac:spMk id="18" creationId="{2AD59235-734D-4D3C-BD3C-A9D43CF21C58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19" creationId="{AFB83730-58A8-42CA-90B3-5D5D2D1B00BC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1.399" v="606"/>
          <ac:spMkLst>
            <pc:docMk/>
            <pc:sldMk cId="310565201" sldId="260"/>
            <ac:spMk id="20" creationId="{D7E9995C-EBF3-4863-8946-A572AE28F884}"/>
          </ac:spMkLst>
        </pc:spChg>
        <pc:spChg chg="add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21" creationId="{133F8CB7-795C-4272-9073-64D8CF97F220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1.399" v="606"/>
          <ac:spMkLst>
            <pc:docMk/>
            <pc:sldMk cId="310565201" sldId="260"/>
            <ac:spMk id="22" creationId="{C321309B-381F-408F-9BE2-E5FB0EF68EF5}"/>
          </ac:spMkLst>
        </pc:spChg>
        <pc:spChg chg="add del">
          <ac:chgData name="Paula Mikas" userId="S::paula.mikas@skole.hr::26a63f12-aa54-4a09-b209-44a8090853b6" providerId="AD" clId="Web-{453E9242-2B56-B903-7827-9D352BA36374}" dt="2018-10-19T18:17:21.399" v="606"/>
          <ac:spMkLst>
            <pc:docMk/>
            <pc:sldMk cId="310565201" sldId="260"/>
            <ac:spMk id="24" creationId="{D4D5C035-20E5-4968-A9B3-0C98E94D3EF7}"/>
          </ac:spMkLst>
        </pc:spChg>
        <pc:spChg chg="add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26" creationId="{B7743172-17A8-4FA4-8434-B813E03B7665}"/>
          </ac:spMkLst>
        </pc:spChg>
        <pc:spChg chg="add">
          <ac:chgData name="Paula Mikas" userId="S::paula.mikas@skole.hr::26a63f12-aa54-4a09-b209-44a8090853b6" providerId="AD" clId="Web-{453E9242-2B56-B903-7827-9D352BA36374}" dt="2018-10-19T18:17:37.899" v="611"/>
          <ac:spMkLst>
            <pc:docMk/>
            <pc:sldMk cId="310565201" sldId="260"/>
            <ac:spMk id="28" creationId="{4CE1233C-FD2F-489E-BFDE-086F5FED6491}"/>
          </ac:spMkLst>
        </pc:spChg>
        <pc:picChg chg="add mod ord">
          <ac:chgData name="Paula Mikas" userId="S::paula.mikas@skole.hr::26a63f12-aa54-4a09-b209-44a8090853b6" providerId="AD" clId="Web-{453E9242-2B56-B903-7827-9D352BA36374}" dt="2018-10-19T18:19:13.702" v="622" actId="1076"/>
          <ac:picMkLst>
            <pc:docMk/>
            <pc:sldMk cId="310565201" sldId="260"/>
            <ac:picMk id="4" creationId="{B1FD2543-1EB5-4D05-AEF6-BC571ABD0FE7}"/>
          </ac:picMkLst>
        </pc:picChg>
      </pc:sldChg>
      <pc:sldChg chg="addSp delSp modSp new">
        <pc:chgData name="Paula Mikas" userId="S::paula.mikas@skole.hr::26a63f12-aa54-4a09-b209-44a8090853b6" providerId="AD" clId="Web-{453E9242-2B56-B903-7827-9D352BA36374}" dt="2018-10-19T18:22:48.562" v="645"/>
        <pc:sldMkLst>
          <pc:docMk/>
          <pc:sldMk cId="894376918" sldId="260"/>
        </pc:sldMkLst>
        <pc:picChg chg="add del mod">
          <ac:chgData name="Paula Mikas" userId="S::paula.mikas@skole.hr::26a63f12-aa54-4a09-b209-44a8090853b6" providerId="AD" clId="Web-{453E9242-2B56-B903-7827-9D352BA36374}" dt="2018-10-19T18:22:48.562" v="645"/>
          <ac:picMkLst>
            <pc:docMk/>
            <pc:sldMk cId="894376918" sldId="260"/>
            <ac:picMk id="2" creationId="{18381B9E-018D-47D6-9D6C-C4C889163125}"/>
          </ac:picMkLst>
        </pc:picChg>
      </pc:sldChg>
      <pc:sldChg chg="addSp delSp modSp new del mod setBg setClrOvrMap">
        <pc:chgData name="Paula Mikas" userId="S::paula.mikas@skole.hr::26a63f12-aa54-4a09-b209-44a8090853b6" providerId="AD" clId="Web-{453E9242-2B56-B903-7827-9D352BA36374}" dt="2018-10-19T18:10:42.116" v="521"/>
        <pc:sldMkLst>
          <pc:docMk/>
          <pc:sldMk cId="1043692841" sldId="260"/>
        </pc:sldMkLst>
        <pc:spChg chg="del">
          <ac:chgData name="Paula Mikas" userId="S::paula.mikas@skole.hr::26a63f12-aa54-4a09-b209-44a8090853b6" providerId="AD" clId="Web-{453E9242-2B56-B903-7827-9D352BA36374}" dt="2018-10-19T18:10:13.038" v="515"/>
          <ac:spMkLst>
            <pc:docMk/>
            <pc:sldMk cId="1043692841" sldId="260"/>
            <ac:spMk id="2" creationId="{FC5B7D9C-FE7D-4A7A-9A25-18126EC2A780}"/>
          </ac:spMkLst>
        </pc:spChg>
        <pc:spChg chg="del">
          <ac:chgData name="Paula Mikas" userId="S::paula.mikas@skole.hr::26a63f12-aa54-4a09-b209-44a8090853b6" providerId="AD" clId="Web-{453E9242-2B56-B903-7827-9D352BA36374}" dt="2018-10-19T18:10:09.303" v="514"/>
          <ac:spMkLst>
            <pc:docMk/>
            <pc:sldMk cId="1043692841" sldId="260"/>
            <ac:spMk id="3" creationId="{A9148C36-2669-492C-8C50-3CD4BCB05FF6}"/>
          </ac:spMkLst>
        </pc:spChg>
        <pc:spChg chg="add del">
          <ac:chgData name="Paula Mikas" userId="S::paula.mikas@skole.hr::26a63f12-aa54-4a09-b209-44a8090853b6" providerId="AD" clId="Web-{453E9242-2B56-B903-7827-9D352BA36374}" dt="2018-10-19T18:10:28.835" v="520"/>
          <ac:spMkLst>
            <pc:docMk/>
            <pc:sldMk cId="1043692841" sldId="260"/>
            <ac:spMk id="9" creationId="{6A01907A-BF04-440F-BA0D-49BC9627344C}"/>
          </ac:spMkLst>
        </pc:spChg>
        <pc:spChg chg="add">
          <ac:chgData name="Paula Mikas" userId="S::paula.mikas@skole.hr::26a63f12-aa54-4a09-b209-44a8090853b6" providerId="AD" clId="Web-{453E9242-2B56-B903-7827-9D352BA36374}" dt="2018-10-19T18:10:28.835" v="520"/>
          <ac:spMkLst>
            <pc:docMk/>
            <pc:sldMk cId="1043692841" sldId="260"/>
            <ac:spMk id="11" creationId="{2EC19A64-5F64-4661-8378-5D742B845790}"/>
          </ac:spMkLst>
        </pc:spChg>
        <pc:spChg chg="add del">
          <ac:chgData name="Paula Mikas" userId="S::paula.mikas@skole.hr::26a63f12-aa54-4a09-b209-44a8090853b6" providerId="AD" clId="Web-{453E9242-2B56-B903-7827-9D352BA36374}" dt="2018-10-19T18:10:28.678" v="519"/>
          <ac:spMkLst>
            <pc:docMk/>
            <pc:sldMk cId="1043692841" sldId="260"/>
            <ac:spMk id="14" creationId="{6A01907A-BF04-440F-BA0D-49BC9627344C}"/>
          </ac:spMkLst>
        </pc:spChg>
        <pc:spChg chg="add">
          <ac:chgData name="Paula Mikas" userId="S::paula.mikas@skole.hr::26a63f12-aa54-4a09-b209-44a8090853b6" providerId="AD" clId="Web-{453E9242-2B56-B903-7827-9D352BA36374}" dt="2018-10-19T18:10:28.835" v="520"/>
          <ac:spMkLst>
            <pc:docMk/>
            <pc:sldMk cId="1043692841" sldId="260"/>
            <ac:spMk id="17" creationId="{E2264E67-6F59-4D8D-8E5F-8245B0FEAE76}"/>
          </ac:spMkLst>
        </pc:spChg>
        <pc:spChg chg="add">
          <ac:chgData name="Paula Mikas" userId="S::paula.mikas@skole.hr::26a63f12-aa54-4a09-b209-44a8090853b6" providerId="AD" clId="Web-{453E9242-2B56-B903-7827-9D352BA36374}" dt="2018-10-19T18:10:28.835" v="520"/>
          <ac:spMkLst>
            <pc:docMk/>
            <pc:sldMk cId="1043692841" sldId="260"/>
            <ac:spMk id="19" creationId="{158E1C6E-D299-4F5D-B15B-155EBF7F62FD}"/>
          </ac:spMkLst>
        </pc:spChg>
        <pc:picChg chg="add">
          <ac:chgData name="Paula Mikas" userId="S::paula.mikas@skole.hr::26a63f12-aa54-4a09-b209-44a8090853b6" providerId="AD" clId="Web-{453E9242-2B56-B903-7827-9D352BA36374}" dt="2018-10-19T18:10:28.835" v="520"/>
          <ac:picMkLst>
            <pc:docMk/>
            <pc:sldMk cId="1043692841" sldId="260"/>
            <ac:picMk id="12" creationId="{9FD5DB51-4B9E-43F7-A0C4-4ABF66F5D082}"/>
          </ac:picMkLst>
        </pc:picChg>
        <pc:picChg chg="add del mod ord replId">
          <ac:chgData name="Paula Mikas" userId="S::paula.mikas@skole.hr::26a63f12-aa54-4a09-b209-44a8090853b6" providerId="AD" clId="Web-{453E9242-2B56-B903-7827-9D352BA36374}" dt="2018-10-19T18:10:28.835" v="520"/>
          <ac:picMkLst>
            <pc:docMk/>
            <pc:sldMk cId="1043692841" sldId="260"/>
            <ac:picMk id="13" creationId="{9FD5DB51-4B9E-43F7-A0C4-4ABF66F5D082}"/>
          </ac:picMkLst>
        </pc:picChg>
      </pc:sldChg>
      <pc:sldChg chg="addSp delSp modSp new del">
        <pc:chgData name="Paula Mikas" userId="S::paula.mikas@skole.hr::26a63f12-aa54-4a09-b209-44a8090853b6" providerId="AD" clId="Web-{453E9242-2B56-B903-7827-9D352BA36374}" dt="2018-10-19T18:15:09.133" v="581"/>
        <pc:sldMkLst>
          <pc:docMk/>
          <pc:sldMk cId="1051368211" sldId="260"/>
        </pc:sldMkLst>
        <pc:spChg chg="mod">
          <ac:chgData name="Paula Mikas" userId="S::paula.mikas@skole.hr::26a63f12-aa54-4a09-b209-44a8090853b6" providerId="AD" clId="Web-{453E9242-2B56-B903-7827-9D352BA36374}" dt="2018-10-19T18:14:53.445" v="576" actId="20577"/>
          <ac:spMkLst>
            <pc:docMk/>
            <pc:sldMk cId="1051368211" sldId="260"/>
            <ac:spMk id="2" creationId="{E9124936-FD4B-4FFD-94FA-2A4B1BAADF36}"/>
          </ac:spMkLst>
        </pc:spChg>
        <pc:spChg chg="del">
          <ac:chgData name="Paula Mikas" userId="S::paula.mikas@skole.hr::26a63f12-aa54-4a09-b209-44a8090853b6" providerId="AD" clId="Web-{453E9242-2B56-B903-7827-9D352BA36374}" dt="2018-10-19T18:14:37.430" v="570"/>
          <ac:spMkLst>
            <pc:docMk/>
            <pc:sldMk cId="1051368211" sldId="260"/>
            <ac:spMk id="3" creationId="{D9F8F74D-5D59-42AA-8014-84BB9AF3FE9C}"/>
          </ac:spMkLst>
        </pc:spChg>
        <pc:spChg chg="add mod">
          <ac:chgData name="Paula Mikas" userId="S::paula.mikas@skole.hr::26a63f12-aa54-4a09-b209-44a8090853b6" providerId="AD" clId="Web-{453E9242-2B56-B903-7827-9D352BA36374}" dt="2018-10-19T18:15:04.195" v="579" actId="14100"/>
          <ac:spMkLst>
            <pc:docMk/>
            <pc:sldMk cId="1051368211" sldId="260"/>
            <ac:spMk id="6" creationId="{CDB63620-35C1-49AD-86A1-3C1E3779032D}"/>
          </ac:spMkLst>
        </pc:spChg>
        <pc:picChg chg="add mod ord">
          <ac:chgData name="Paula Mikas" userId="S::paula.mikas@skole.hr::26a63f12-aa54-4a09-b209-44a8090853b6" providerId="AD" clId="Web-{453E9242-2B56-B903-7827-9D352BA36374}" dt="2018-10-19T18:15:05.383" v="580" actId="1076"/>
          <ac:picMkLst>
            <pc:docMk/>
            <pc:sldMk cId="1051368211" sldId="260"/>
            <ac:picMk id="4" creationId="{5C8E3ABF-3E2B-4290-B634-3747DEB263BB}"/>
          </ac:picMkLst>
        </pc:picChg>
      </pc:sldChg>
      <pc:sldChg chg="addSp delSp modSp new del mod setBg setClrOvrMap">
        <pc:chgData name="Paula Mikas" userId="S::paula.mikas@skole.hr::26a63f12-aa54-4a09-b209-44a8090853b6" providerId="AD" clId="Web-{453E9242-2B56-B903-7827-9D352BA36374}" dt="2018-10-19T18:09:31.850" v="512"/>
        <pc:sldMkLst>
          <pc:docMk/>
          <pc:sldMk cId="1748643486" sldId="260"/>
        </pc:sldMkLst>
        <pc:spChg chg="mod ord">
          <ac:chgData name="Paula Mikas" userId="S::paula.mikas@skole.hr::26a63f12-aa54-4a09-b209-44a8090853b6" providerId="AD" clId="Web-{453E9242-2B56-B903-7827-9D352BA36374}" dt="2018-10-19T18:09:04.756" v="484"/>
          <ac:spMkLst>
            <pc:docMk/>
            <pc:sldMk cId="1748643486" sldId="260"/>
            <ac:spMk id="2" creationId="{D3333669-12C6-44CA-8C19-304B813091E9}"/>
          </ac:spMkLst>
        </pc:spChg>
        <pc:spChg chg="del">
          <ac:chgData name="Paula Mikas" userId="S::paula.mikas@skole.hr::26a63f12-aa54-4a09-b209-44a8090853b6" providerId="AD" clId="Web-{453E9242-2B56-B903-7827-9D352BA36374}" dt="2018-10-19T18:07:49.881" v="470"/>
          <ac:spMkLst>
            <pc:docMk/>
            <pc:sldMk cId="1748643486" sldId="260"/>
            <ac:spMk id="3" creationId="{D1BBDC61-85D7-4C27-8102-9E366D83D84F}"/>
          </ac:spMkLst>
        </pc:spChg>
        <pc:spChg chg="add mod">
          <ac:chgData name="Paula Mikas" userId="S::paula.mikas@skole.hr::26a63f12-aa54-4a09-b209-44a8090853b6" providerId="AD" clId="Web-{453E9242-2B56-B903-7827-9D352BA36374}" dt="2018-10-19T18:09:21.428" v="508" actId="20577"/>
          <ac:spMkLst>
            <pc:docMk/>
            <pc:sldMk cId="1748643486" sldId="260"/>
            <ac:spMk id="6" creationId="{81BBBBE5-D8BE-4D47-B74C-9EB9B8F7F583}"/>
          </ac:spMkLst>
        </pc:spChg>
        <pc:spChg chg="add del">
          <ac:chgData name="Paula Mikas" userId="S::paula.mikas@skole.hr::26a63f12-aa54-4a09-b209-44a8090853b6" providerId="AD" clId="Web-{453E9242-2B56-B903-7827-9D352BA36374}" dt="2018-10-19T18:08:04.974" v="472"/>
          <ac:spMkLst>
            <pc:docMk/>
            <pc:sldMk cId="1748643486" sldId="260"/>
            <ac:spMk id="9" creationId="{E446B7E6-8568-417F-959E-DB3D1E70F648}"/>
          </ac:spMkLst>
        </pc:spChg>
        <pc:spChg chg="add del">
          <ac:chgData name="Paula Mikas" userId="S::paula.mikas@skole.hr::26a63f12-aa54-4a09-b209-44a8090853b6" providerId="AD" clId="Web-{453E9242-2B56-B903-7827-9D352BA36374}" dt="2018-10-19T18:08:04.974" v="472"/>
          <ac:spMkLst>
            <pc:docMk/>
            <pc:sldMk cId="1748643486" sldId="260"/>
            <ac:spMk id="11" creationId="{AFB83730-58A8-42CA-90B3-5D5D2D1B00BC}"/>
          </ac:spMkLst>
        </pc:spChg>
        <pc:spChg chg="add">
          <ac:chgData name="Paula Mikas" userId="S::paula.mikas@skole.hr::26a63f12-aa54-4a09-b209-44a8090853b6" providerId="AD" clId="Web-{453E9242-2B56-B903-7827-9D352BA36374}" dt="2018-10-19T18:09:04.756" v="484"/>
          <ac:spMkLst>
            <pc:docMk/>
            <pc:sldMk cId="1748643486" sldId="260"/>
            <ac:spMk id="12" creationId="{E2264E67-6F59-4D8D-8E5F-8245B0FEAE76}"/>
          </ac:spMkLst>
        </pc:spChg>
        <pc:spChg chg="add">
          <ac:chgData name="Paula Mikas" userId="S::paula.mikas@skole.hr::26a63f12-aa54-4a09-b209-44a8090853b6" providerId="AD" clId="Web-{453E9242-2B56-B903-7827-9D352BA36374}" dt="2018-10-19T18:09:04.756" v="484"/>
          <ac:spMkLst>
            <pc:docMk/>
            <pc:sldMk cId="1748643486" sldId="260"/>
            <ac:spMk id="14" creationId="{158E1C6E-D299-4F5D-B15B-155EBF7F62FD}"/>
          </ac:spMkLst>
        </pc:spChg>
        <pc:picChg chg="add mod ord">
          <ac:chgData name="Paula Mikas" userId="S::paula.mikas@skole.hr::26a63f12-aa54-4a09-b209-44a8090853b6" providerId="AD" clId="Web-{453E9242-2B56-B903-7827-9D352BA36374}" dt="2018-10-19T18:09:26.256" v="511" actId="1076"/>
          <ac:picMkLst>
            <pc:docMk/>
            <pc:sldMk cId="1748643486" sldId="260"/>
            <ac:picMk id="7" creationId="{540A4164-200F-4500-8B10-71DF7CF37AA7}"/>
          </ac:picMkLst>
        </pc:picChg>
        <pc:picChg chg="add del mod ord replId">
          <ac:chgData name="Paula Mikas" userId="S::paula.mikas@skole.hr::26a63f12-aa54-4a09-b209-44a8090853b6" providerId="AD" clId="Web-{453E9242-2B56-B903-7827-9D352BA36374}" dt="2018-10-19T18:08:05.099" v="473"/>
          <ac:picMkLst>
            <pc:docMk/>
            <pc:sldMk cId="1748643486" sldId="260"/>
            <ac:picMk id="8" creationId="{540A4164-200F-4500-8B10-71DF7CF37AA7}"/>
          </ac:picMkLst>
        </pc:picChg>
      </pc:sldChg>
      <pc:sldChg chg="addSp delSp modSp new del mod setBg setClrOvrMap">
        <pc:chgData name="Paula Mikas" userId="S::paula.mikas@skole.hr::26a63f12-aa54-4a09-b209-44a8090853b6" providerId="AD" clId="Web-{453E9242-2B56-B903-7827-9D352BA36374}" dt="2018-10-19T18:21:35.468" v="639"/>
        <pc:sldMkLst>
          <pc:docMk/>
          <pc:sldMk cId="2150119033" sldId="260"/>
        </pc:sldMkLst>
        <pc:spChg chg="del">
          <ac:chgData name="Paula Mikas" userId="S::paula.mikas@skole.hr::26a63f12-aa54-4a09-b209-44a8090853b6" providerId="AD" clId="Web-{453E9242-2B56-B903-7827-9D352BA36374}" dt="2018-10-19T18:20:04.749" v="626"/>
          <ac:spMkLst>
            <pc:docMk/>
            <pc:sldMk cId="2150119033" sldId="260"/>
            <ac:spMk id="2" creationId="{5DFE5BC0-7439-493A-926A-66EC1139157C}"/>
          </ac:spMkLst>
        </pc:spChg>
        <pc:spChg chg="del">
          <ac:chgData name="Paula Mikas" userId="S::paula.mikas@skole.hr::26a63f12-aa54-4a09-b209-44a8090853b6" providerId="AD" clId="Web-{453E9242-2B56-B903-7827-9D352BA36374}" dt="2018-10-19T18:19:55.468" v="625"/>
          <ac:spMkLst>
            <pc:docMk/>
            <pc:sldMk cId="2150119033" sldId="260"/>
            <ac:spMk id="3" creationId="{9492FF06-CAB1-453E-9DEF-8BDA059FBA94}"/>
          </ac:spMkLst>
        </pc:spChg>
        <pc:spChg chg="add del">
          <ac:chgData name="Paula Mikas" userId="S::paula.mikas@skole.hr::26a63f12-aa54-4a09-b209-44a8090853b6" providerId="AD" clId="Web-{453E9242-2B56-B903-7827-9D352BA36374}" dt="2018-10-19T18:20:19.999" v="628"/>
          <ac:spMkLst>
            <pc:docMk/>
            <pc:sldMk cId="2150119033" sldId="260"/>
            <ac:spMk id="9" creationId="{6A01907A-BF04-440F-BA0D-49BC9627344C}"/>
          </ac:spMkLst>
        </pc:spChg>
        <pc:spChg chg="add del">
          <ac:chgData name="Paula Mikas" userId="S::paula.mikas@skole.hr::26a63f12-aa54-4a09-b209-44a8090853b6" providerId="AD" clId="Web-{453E9242-2B56-B903-7827-9D352BA36374}" dt="2018-10-19T18:20:30.999" v="631"/>
          <ac:spMkLst>
            <pc:docMk/>
            <pc:sldMk cId="2150119033" sldId="260"/>
            <ac:spMk id="17" creationId="{E2264E67-6F59-4D8D-8E5F-8245B0FEAE76}"/>
          </ac:spMkLst>
        </pc:spChg>
        <pc:spChg chg="add del">
          <ac:chgData name="Paula Mikas" userId="S::paula.mikas@skole.hr::26a63f12-aa54-4a09-b209-44a8090853b6" providerId="AD" clId="Web-{453E9242-2B56-B903-7827-9D352BA36374}" dt="2018-10-19T18:20:30.999" v="631"/>
          <ac:spMkLst>
            <pc:docMk/>
            <pc:sldMk cId="2150119033" sldId="260"/>
            <ac:spMk id="19" creationId="{158E1C6E-D299-4F5D-B15B-155EBF7F62FD}"/>
          </ac:spMkLst>
        </pc:spChg>
        <pc:spChg chg="add del mod replId">
          <ac:chgData name="Paula Mikas" userId="S::paula.mikas@skole.hr::26a63f12-aa54-4a09-b209-44a8090853b6" providerId="AD" clId="Web-{453E9242-2B56-B903-7827-9D352BA36374}" dt="2018-10-19T18:20:30.999" v="631"/>
          <ac:spMkLst>
            <pc:docMk/>
            <pc:sldMk cId="2150119033" sldId="260"/>
            <ac:spMk id="21" creationId="{6E5790B2-71B6-4AD3-B7ED-30871B559D0E}"/>
          </ac:spMkLst>
        </pc:spChg>
        <pc:spChg chg="add">
          <ac:chgData name="Paula Mikas" userId="S::paula.mikas@skole.hr::26a63f12-aa54-4a09-b209-44a8090853b6" providerId="AD" clId="Web-{453E9242-2B56-B903-7827-9D352BA36374}" dt="2018-10-19T18:20:30.999" v="631"/>
          <ac:spMkLst>
            <pc:docMk/>
            <pc:sldMk cId="2150119033" sldId="260"/>
            <ac:spMk id="25" creationId="{6A01907A-BF04-440F-BA0D-49BC9627344C}"/>
          </ac:spMkLst>
        </pc:spChg>
        <pc:picChg chg="add del mod ord replId">
          <ac:chgData name="Paula Mikas" userId="S::paula.mikas@skole.hr::26a63f12-aa54-4a09-b209-44a8090853b6" providerId="AD" clId="Web-{453E9242-2B56-B903-7827-9D352BA36374}" dt="2018-10-19T18:20:19.999" v="628"/>
          <ac:picMkLst>
            <pc:docMk/>
            <pc:sldMk cId="2150119033" sldId="260"/>
            <ac:picMk id="11" creationId="{0F7653EA-225A-4903-9B1C-2A2AC0F775E7}"/>
          </ac:picMkLst>
        </pc:picChg>
        <pc:picChg chg="add del mod">
          <ac:chgData name="Paula Mikas" userId="S::paula.mikas@skole.hr::26a63f12-aa54-4a09-b209-44a8090853b6" providerId="AD" clId="Web-{453E9242-2B56-B903-7827-9D352BA36374}" dt="2018-10-19T18:20:30.999" v="631"/>
          <ac:picMkLst>
            <pc:docMk/>
            <pc:sldMk cId="2150119033" sldId="260"/>
            <ac:picMk id="12" creationId="{0F7653EA-225A-4903-9B1C-2A2AC0F775E7}"/>
          </ac:picMkLst>
        </pc:picChg>
        <pc:picChg chg="add mod ord">
          <ac:chgData name="Paula Mikas" userId="S::paula.mikas@skole.hr::26a63f12-aa54-4a09-b209-44a8090853b6" providerId="AD" clId="Web-{453E9242-2B56-B903-7827-9D352BA36374}" dt="2018-10-19T18:21:15.265" v="638"/>
          <ac:picMkLst>
            <pc:docMk/>
            <pc:sldMk cId="2150119033" sldId="260"/>
            <ac:picMk id="22" creationId="{0F7653EA-225A-4903-9B1C-2A2AC0F775E7}"/>
          </ac:picMkLst>
        </pc:picChg>
      </pc:sldChg>
      <pc:sldChg chg="addSp delSp modSp add del replId delAnim">
        <pc:chgData name="Paula Mikas" userId="S::paula.mikas@skole.hr::26a63f12-aa54-4a09-b209-44a8090853b6" providerId="AD" clId="Web-{453E9242-2B56-B903-7827-9D352BA36374}" dt="2018-10-19T18:13:49.695" v="568"/>
        <pc:sldMkLst>
          <pc:docMk/>
          <pc:sldMk cId="3901176372" sldId="260"/>
        </pc:sldMkLst>
        <pc:spChg chg="mod">
          <ac:chgData name="Paula Mikas" userId="S::paula.mikas@skole.hr::26a63f12-aa54-4a09-b209-44a8090853b6" providerId="AD" clId="Web-{453E9242-2B56-B903-7827-9D352BA36374}" dt="2018-10-19T18:11:04.741" v="549" actId="20577"/>
          <ac:spMkLst>
            <pc:docMk/>
            <pc:sldMk cId="3901176372" sldId="260"/>
            <ac:spMk id="2" creationId="{E408769A-B1BA-4AD8-9ED9-42C7AE43E090}"/>
          </ac:spMkLst>
        </pc:spChg>
        <pc:spChg chg="del mod">
          <ac:chgData name="Paula Mikas" userId="S::paula.mikas@skole.hr::26a63f12-aa54-4a09-b209-44a8090853b6" providerId="AD" clId="Web-{453E9242-2B56-B903-7827-9D352BA36374}" dt="2018-10-19T18:13:35.492" v="566"/>
          <ac:spMkLst>
            <pc:docMk/>
            <pc:sldMk cId="3901176372" sldId="260"/>
            <ac:spMk id="10" creationId="{1C3C0854-89BC-4E60-BE84-1B2785AA2BC9}"/>
          </ac:spMkLst>
        </pc:spChg>
        <pc:picChg chg="add mod ord">
          <ac:chgData name="Paula Mikas" userId="S::paula.mikas@skole.hr::26a63f12-aa54-4a09-b209-44a8090853b6" providerId="AD" clId="Web-{453E9242-2B56-B903-7827-9D352BA36374}" dt="2018-10-19T18:13:42.695" v="567" actId="1076"/>
          <ac:picMkLst>
            <pc:docMk/>
            <pc:sldMk cId="3901176372" sldId="260"/>
            <ac:picMk id="3" creationId="{F1649FE4-CDEB-4A77-94C4-113F43718215}"/>
          </ac:picMkLst>
        </pc:picChg>
        <pc:picChg chg="del mod">
          <ac:chgData name="Paula Mikas" userId="S::paula.mikas@skole.hr::26a63f12-aa54-4a09-b209-44a8090853b6" providerId="AD" clId="Web-{453E9242-2B56-B903-7827-9D352BA36374}" dt="2018-10-19T18:12:54.289" v="562"/>
          <ac:picMkLst>
            <pc:docMk/>
            <pc:sldMk cId="3901176372" sldId="260"/>
            <ac:picMk id="6" creationId="{622DCD80-0181-4CA3-86F3-A75185208188}"/>
          </ac:picMkLst>
        </pc:picChg>
      </pc:sldChg>
      <pc:sldChg chg="add del replId">
        <pc:chgData name="Paula Mikas" userId="S::paula.mikas@skole.hr::26a63f12-aa54-4a09-b209-44a8090853b6" providerId="AD" clId="Web-{453E9242-2B56-B903-7827-9D352BA36374}" dt="2018-10-19T18:23:44.688" v="648"/>
        <pc:sldMkLst>
          <pc:docMk/>
          <pc:sldMk cId="2697736212" sldId="261"/>
        </pc:sldMkLst>
      </pc:sldChg>
      <pc:sldChg chg="add del replId">
        <pc:chgData name="Paula Mikas" userId="S::paula.mikas@skole.hr::26a63f12-aa54-4a09-b209-44a8090853b6" providerId="AD" clId="Web-{453E9242-2B56-B903-7827-9D352BA36374}" dt="2018-10-19T18:23:48.672" v="649"/>
        <pc:sldMkLst>
          <pc:docMk/>
          <pc:sldMk cId="3273648486" sldId="262"/>
        </pc:sldMkLst>
      </pc:sldChg>
    </pc:docChg>
  </pc:docChgLst>
  <pc:docChgLst>
    <pc:chgData name="Paula Mikas" userId="S::paula.mikas@skole.hr::26a63f12-aa54-4a09-b209-44a8090853b6" providerId="AD" clId="Web-{B68FBAA8-D8E0-7E03-B8D2-34CE95EA7EC2}"/>
    <pc:docChg chg="addSld modSld">
      <pc:chgData name="Paula Mikas" userId="S::paula.mikas@skole.hr::26a63f12-aa54-4a09-b209-44a8090853b6" providerId="AD" clId="Web-{B68FBAA8-D8E0-7E03-B8D2-34CE95EA7EC2}" dt="2018-10-22T14:48:00.301" v="88" actId="20577"/>
      <pc:docMkLst>
        <pc:docMk/>
      </pc:docMkLst>
      <pc:sldChg chg="modSp new">
        <pc:chgData name="Paula Mikas" userId="S::paula.mikas@skole.hr::26a63f12-aa54-4a09-b209-44a8090853b6" providerId="AD" clId="Web-{B68FBAA8-D8E0-7E03-B8D2-34CE95EA7EC2}" dt="2018-10-22T14:47:31.020" v="86" actId="20577"/>
        <pc:sldMkLst>
          <pc:docMk/>
          <pc:sldMk cId="973246295" sldId="270"/>
        </pc:sldMkLst>
        <pc:spChg chg="mod">
          <ac:chgData name="Paula Mikas" userId="S::paula.mikas@skole.hr::26a63f12-aa54-4a09-b209-44a8090853b6" providerId="AD" clId="Web-{B68FBAA8-D8E0-7E03-B8D2-34CE95EA7EC2}" dt="2018-10-22T14:22:42.551" v="8" actId="20577"/>
          <ac:spMkLst>
            <pc:docMk/>
            <pc:sldMk cId="973246295" sldId="270"/>
            <ac:spMk id="2" creationId="{421366C7-DA2D-4757-BFBB-5F9C1BB722B3}"/>
          </ac:spMkLst>
        </pc:spChg>
        <pc:spChg chg="mod">
          <ac:chgData name="Paula Mikas" userId="S::paula.mikas@skole.hr::26a63f12-aa54-4a09-b209-44a8090853b6" providerId="AD" clId="Web-{B68FBAA8-D8E0-7E03-B8D2-34CE95EA7EC2}" dt="2018-10-22T14:47:31.020" v="86" actId="20577"/>
          <ac:spMkLst>
            <pc:docMk/>
            <pc:sldMk cId="973246295" sldId="270"/>
            <ac:spMk id="3" creationId="{41C1366C-4B48-4CB5-A239-6BE067948022}"/>
          </ac:spMkLst>
        </pc:spChg>
      </pc:sldChg>
    </pc:docChg>
  </pc:docChgLst>
  <pc:docChgLst>
    <pc:chgData name="Paula Mikas" userId="S::paula.mikas@skole.hr::26a63f12-aa54-4a09-b209-44a8090853b6" providerId="AD" clId="Web-{117CE7B2-3FB3-76CE-23A8-77BBF22B7DC6}"/>
    <pc:docChg chg="addSld delSld modSld">
      <pc:chgData name="Paula Mikas" userId="S::paula.mikas@skole.hr::26a63f12-aa54-4a09-b209-44a8090853b6" providerId="AD" clId="Web-{117CE7B2-3FB3-76CE-23A8-77BBF22B7DC6}" dt="2018-10-20T19:11:23.436" v="9" actId="20577"/>
      <pc:docMkLst>
        <pc:docMk/>
      </pc:docMkLst>
      <pc:sldChg chg="addSp delSp modSp new mod setBg setClrOvrMap">
        <pc:chgData name="Paula Mikas" userId="S::paula.mikas@skole.hr::26a63f12-aa54-4a09-b209-44a8090853b6" providerId="AD" clId="Web-{117CE7B2-3FB3-76CE-23A8-77BBF22B7DC6}" dt="2018-10-20T19:11:23.436" v="8" actId="20577"/>
        <pc:sldMkLst>
          <pc:docMk/>
          <pc:sldMk cId="587623247" sldId="263"/>
        </pc:sldMkLst>
        <pc:spChg chg="mod">
          <ac:chgData name="Paula Mikas" userId="S::paula.mikas@skole.hr::26a63f12-aa54-4a09-b209-44a8090853b6" providerId="AD" clId="Web-{117CE7B2-3FB3-76CE-23A8-77BBF22B7DC6}" dt="2018-10-20T19:11:23.436" v="8" actId="20577"/>
          <ac:spMkLst>
            <pc:docMk/>
            <pc:sldMk cId="587623247" sldId="263"/>
            <ac:spMk id="2" creationId="{A76A2B93-03ED-4E8A-B099-9BE9A1B4760B}"/>
          </ac:spMkLst>
        </pc:spChg>
        <pc:spChg chg="del">
          <ac:chgData name="Paula Mikas" userId="S::paula.mikas@skole.hr::26a63f12-aa54-4a09-b209-44a8090853b6" providerId="AD" clId="Web-{117CE7B2-3FB3-76CE-23A8-77BBF22B7DC6}" dt="2018-10-20T19:10:59.655" v="2"/>
          <ac:spMkLst>
            <pc:docMk/>
            <pc:sldMk cId="587623247" sldId="263"/>
            <ac:spMk id="3" creationId="{7AF727B4-0B57-43C2-B491-9CF19F6CBE59}"/>
          </ac:spMkLst>
        </pc:spChg>
        <pc:spChg chg="add">
          <ac:chgData name="Paula Mikas" userId="S::paula.mikas@skole.hr::26a63f12-aa54-4a09-b209-44a8090853b6" providerId="AD" clId="Web-{117CE7B2-3FB3-76CE-23A8-77BBF22B7DC6}" dt="2018-10-20T19:11:05.686" v="3"/>
          <ac:spMkLst>
            <pc:docMk/>
            <pc:sldMk cId="587623247" sldId="263"/>
            <ac:spMk id="9" creationId="{2FAC89B9-794E-462F-B905-2EF03643D260}"/>
          </ac:spMkLst>
        </pc:spChg>
        <pc:spChg chg="add">
          <ac:chgData name="Paula Mikas" userId="S::paula.mikas@skole.hr::26a63f12-aa54-4a09-b209-44a8090853b6" providerId="AD" clId="Web-{117CE7B2-3FB3-76CE-23A8-77BBF22B7DC6}" dt="2018-10-20T19:11:05.686" v="3"/>
          <ac:spMkLst>
            <pc:docMk/>
            <pc:sldMk cId="587623247" sldId="263"/>
            <ac:spMk id="12" creationId="{A416E3E5-5186-46A4-AFBD-337387D3163D}"/>
          </ac:spMkLst>
        </pc:spChg>
        <pc:spChg chg="add">
          <ac:chgData name="Paula Mikas" userId="S::paula.mikas@skole.hr::26a63f12-aa54-4a09-b209-44a8090853b6" providerId="AD" clId="Web-{117CE7B2-3FB3-76CE-23A8-77BBF22B7DC6}" dt="2018-10-20T19:11:05.686" v="3"/>
          <ac:spMkLst>
            <pc:docMk/>
            <pc:sldMk cId="587623247" sldId="263"/>
            <ac:spMk id="14" creationId="{7B8FAACC-353E-4F84-BA62-A5514185D9A9}"/>
          </ac:spMkLst>
        </pc:spChg>
        <pc:picChg chg="add del mod ord replId">
          <ac:chgData name="Paula Mikas" userId="S::paula.mikas@skole.hr::26a63f12-aa54-4a09-b209-44a8090853b6" providerId="AD" clId="Web-{117CE7B2-3FB3-76CE-23A8-77BBF22B7DC6}" dt="2018-10-20T19:11:05.686" v="3"/>
          <ac:picMkLst>
            <pc:docMk/>
            <pc:sldMk cId="587623247" sldId="263"/>
            <ac:picMk id="6" creationId="{E7EE5D76-9703-4FE8-83F9-79C84BE9B373}"/>
          </ac:picMkLst>
        </pc:picChg>
        <pc:picChg chg="add">
          <ac:chgData name="Paula Mikas" userId="S::paula.mikas@skole.hr::26a63f12-aa54-4a09-b209-44a8090853b6" providerId="AD" clId="Web-{117CE7B2-3FB3-76CE-23A8-77BBF22B7DC6}" dt="2018-10-20T19:11:05.686" v="3"/>
          <ac:picMkLst>
            <pc:docMk/>
            <pc:sldMk cId="587623247" sldId="263"/>
            <ac:picMk id="7" creationId="{E7EE5D76-9703-4FE8-83F9-79C84BE9B373}"/>
          </ac:picMkLst>
        </pc:picChg>
      </pc:sldChg>
      <pc:sldChg chg="del">
        <pc:chgData name="Paula Mikas" userId="S::paula.mikas@skole.hr::26a63f12-aa54-4a09-b209-44a8090853b6" providerId="AD" clId="Web-{117CE7B2-3FB3-76CE-23A8-77BBF22B7DC6}" dt="2018-10-20T19:10:49.139" v="0"/>
        <pc:sldMkLst>
          <pc:docMk/>
          <pc:sldMk cId="2512449359" sldId="26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94EE81-8EDD-4E74-A226-B144E1A758C8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D301FB-9415-4E70-803A-1E740F56067F}">
      <dgm:prSet phldrT="[Text]"/>
      <dgm:spPr/>
      <dgm:t>
        <a:bodyPr/>
        <a:lstStyle/>
        <a:p>
          <a:r>
            <a:rPr lang="en-US" sz="3000">
              <a:latin typeface="Century Gothic"/>
            </a:rPr>
            <a:t>PLASTIČNE BOCE</a:t>
          </a:r>
        </a:p>
      </dgm:t>
    </dgm:pt>
    <dgm:pt modelId="{8B386D38-652C-4730-AA47-C7C77F3351D2}" type="parTrans" cxnId="{88E1AC7E-975C-4B71-A87E-D07AD4783887}">
      <dgm:prSet/>
      <dgm:spPr/>
      <dgm:t>
        <a:bodyPr/>
        <a:lstStyle/>
        <a:p>
          <a:endParaRPr lang="en-US"/>
        </a:p>
      </dgm:t>
    </dgm:pt>
    <dgm:pt modelId="{74915876-A957-464E-83C7-BA401EB5C945}" type="sibTrans" cxnId="{88E1AC7E-975C-4B71-A87E-D07AD4783887}">
      <dgm:prSet/>
      <dgm:spPr/>
      <dgm:t>
        <a:bodyPr/>
        <a:lstStyle/>
        <a:p>
          <a:endParaRPr lang="en-US"/>
        </a:p>
      </dgm:t>
    </dgm:pt>
    <dgm:pt modelId="{A8AB9EB2-7205-4324-8174-8F14C440EE31}">
      <dgm:prSet phldrT="[Text]"/>
      <dgm:spPr/>
      <dgm:t>
        <a:bodyPr/>
        <a:lstStyle/>
        <a:p>
          <a:r>
            <a:rPr lang="en-US" sz="3000">
              <a:latin typeface="Century Gothic"/>
            </a:rPr>
            <a:t>PLASTIČNE VREĆICE</a:t>
          </a:r>
        </a:p>
      </dgm:t>
    </dgm:pt>
    <dgm:pt modelId="{72D5A7D9-FBD6-45AC-AFCE-0E92F5AA5C7F}" type="parTrans" cxnId="{671DA0A9-0D1D-4C04-89A8-22779AD484C5}">
      <dgm:prSet/>
      <dgm:spPr/>
    </dgm:pt>
    <dgm:pt modelId="{08EAA871-174A-416C-8ED3-6725E3057045}" type="sibTrans" cxnId="{671DA0A9-0D1D-4C04-89A8-22779AD484C5}">
      <dgm:prSet/>
      <dgm:spPr/>
    </dgm:pt>
    <dgm:pt modelId="{69E2121C-1EF6-4F3D-8DA9-B50EB3D6CD5E}">
      <dgm:prSet phldrT="[Text]"/>
      <dgm:spPr/>
      <dgm:t>
        <a:bodyPr/>
        <a:lstStyle/>
        <a:p>
          <a:r>
            <a:rPr lang="en-US" sz="3000">
              <a:latin typeface="Century Gothic"/>
            </a:rPr>
            <a:t>GEOMETRIJSKI PRIBOR </a:t>
          </a:r>
        </a:p>
      </dgm:t>
    </dgm:pt>
    <dgm:pt modelId="{B01E95AF-B4A8-42C7-A24F-DF90DA8D296F}" type="parTrans" cxnId="{6854F93A-00CC-4CFB-A6DB-E3FDFF1AFFC5}">
      <dgm:prSet/>
      <dgm:spPr/>
    </dgm:pt>
    <dgm:pt modelId="{2963D501-D9DA-4BDB-B103-3317B6AD1C8C}" type="sibTrans" cxnId="{6854F93A-00CC-4CFB-A6DB-E3FDFF1AFFC5}">
      <dgm:prSet/>
      <dgm:spPr/>
    </dgm:pt>
    <dgm:pt modelId="{44824A6B-BA78-41D3-A0C7-02AAF4B303D3}">
      <dgm:prSet phldrT="[Text]"/>
      <dgm:spPr/>
      <dgm:t>
        <a:bodyPr/>
        <a:lstStyle/>
        <a:p>
          <a:r>
            <a:rPr lang="en-US" sz="3000">
              <a:latin typeface="Century Gothic"/>
            </a:rPr>
            <a:t>DRUGE VRSTE PLASTIČNIH AMBALAŽA/PAKIRANJA</a:t>
          </a:r>
        </a:p>
      </dgm:t>
    </dgm:pt>
    <dgm:pt modelId="{D3A222E2-C3C0-43AF-BB1B-487B40267B84}" type="parTrans" cxnId="{53DE8FC0-7D9B-4924-A2F9-1F5C3A735A04}">
      <dgm:prSet/>
      <dgm:spPr/>
    </dgm:pt>
    <dgm:pt modelId="{902263D6-E224-4281-B330-C2CE2B61C784}" type="sibTrans" cxnId="{53DE8FC0-7D9B-4924-A2F9-1F5C3A735A04}">
      <dgm:prSet/>
      <dgm:spPr/>
    </dgm:pt>
    <dgm:pt modelId="{39E92EC5-BF7D-4144-92F9-6B61AF23BBEB}">
      <dgm:prSet phldrT="[Text]"/>
      <dgm:spPr/>
      <dgm:t>
        <a:bodyPr/>
        <a:lstStyle/>
        <a:p>
          <a:r>
            <a:rPr lang="en-US" sz="3000">
              <a:latin typeface="Century Gothic"/>
            </a:rPr>
            <a:t>STIROPOR</a:t>
          </a:r>
        </a:p>
      </dgm:t>
    </dgm:pt>
    <dgm:pt modelId="{85D853FB-7BD2-4E9B-B3AE-90F39E14C8E1}" type="parTrans" cxnId="{B302C262-EB87-4FD7-9D27-D7243C105FC0}">
      <dgm:prSet/>
      <dgm:spPr/>
    </dgm:pt>
    <dgm:pt modelId="{1DD9B70F-FA89-4C24-80AA-9A6B7A759AD5}" type="sibTrans" cxnId="{B302C262-EB87-4FD7-9D27-D7243C105FC0}">
      <dgm:prSet/>
      <dgm:spPr/>
    </dgm:pt>
    <dgm:pt modelId="{126C80A4-3E25-4B60-9823-A72EC00675A0}" type="pres">
      <dgm:prSet presAssocID="{3794EE81-8EDD-4E74-A226-B144E1A758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2108F3AF-4432-43A6-8DD6-2E2C9D0A7DE7}" type="pres">
      <dgm:prSet presAssocID="{33D301FB-9415-4E70-803A-1E740F56067F}" presName="hierRoot1" presStyleCnt="0"/>
      <dgm:spPr/>
    </dgm:pt>
    <dgm:pt modelId="{4EE09E47-496E-4582-B6B2-F81C4F88CD2D}" type="pres">
      <dgm:prSet presAssocID="{33D301FB-9415-4E70-803A-1E740F56067F}" presName="composite" presStyleCnt="0"/>
      <dgm:spPr/>
    </dgm:pt>
    <dgm:pt modelId="{4D3F005B-0E27-4A43-8744-272410048D10}" type="pres">
      <dgm:prSet presAssocID="{33D301FB-9415-4E70-803A-1E740F56067F}" presName="background" presStyleLbl="node0" presStyleIdx="0" presStyleCnt="5"/>
      <dgm:spPr/>
    </dgm:pt>
    <dgm:pt modelId="{E8BB6507-4B8B-48D5-B2B0-D65910D070E2}" type="pres">
      <dgm:prSet presAssocID="{33D301FB-9415-4E70-803A-1E740F56067F}" presName="text" presStyleLbl="fgAcc0" presStyleIdx="0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5A9F8E9C-A611-4F5A-A856-AD4361E5571C}" type="pres">
      <dgm:prSet presAssocID="{33D301FB-9415-4E70-803A-1E740F56067F}" presName="hierChild2" presStyleCnt="0"/>
      <dgm:spPr/>
    </dgm:pt>
    <dgm:pt modelId="{955B73FA-82C1-4BA6-8AB6-4C7A57F15903}" type="pres">
      <dgm:prSet presAssocID="{A8AB9EB2-7205-4324-8174-8F14C440EE31}" presName="hierRoot1" presStyleCnt="0"/>
      <dgm:spPr/>
    </dgm:pt>
    <dgm:pt modelId="{76B3F846-A007-491A-B747-2A0AEB5B23C5}" type="pres">
      <dgm:prSet presAssocID="{A8AB9EB2-7205-4324-8174-8F14C440EE31}" presName="composite" presStyleCnt="0"/>
      <dgm:spPr/>
    </dgm:pt>
    <dgm:pt modelId="{C31D9F70-4184-4440-B739-168F34654A5E}" type="pres">
      <dgm:prSet presAssocID="{A8AB9EB2-7205-4324-8174-8F14C440EE31}" presName="background" presStyleLbl="node0" presStyleIdx="1" presStyleCnt="5"/>
      <dgm:spPr/>
    </dgm:pt>
    <dgm:pt modelId="{34C1C18C-33CA-4EA0-A1D7-BA79C0FDCCD7}" type="pres">
      <dgm:prSet presAssocID="{A8AB9EB2-7205-4324-8174-8F14C440EE31}" presName="text" presStyleLbl="fgAcc0" presStyleIdx="1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A28A9CE0-C325-402E-A563-8265C7AF830C}" type="pres">
      <dgm:prSet presAssocID="{A8AB9EB2-7205-4324-8174-8F14C440EE31}" presName="hierChild2" presStyleCnt="0"/>
      <dgm:spPr/>
    </dgm:pt>
    <dgm:pt modelId="{8CF4C392-C4D3-4D09-91AE-4BD2419BC671}" type="pres">
      <dgm:prSet presAssocID="{69E2121C-1EF6-4F3D-8DA9-B50EB3D6CD5E}" presName="hierRoot1" presStyleCnt="0"/>
      <dgm:spPr/>
    </dgm:pt>
    <dgm:pt modelId="{9002BB4E-5B09-4A94-8006-24FE17D30255}" type="pres">
      <dgm:prSet presAssocID="{69E2121C-1EF6-4F3D-8DA9-B50EB3D6CD5E}" presName="composite" presStyleCnt="0"/>
      <dgm:spPr/>
    </dgm:pt>
    <dgm:pt modelId="{E15558EE-75C0-4916-AACD-4A9A7A8F3341}" type="pres">
      <dgm:prSet presAssocID="{69E2121C-1EF6-4F3D-8DA9-B50EB3D6CD5E}" presName="background" presStyleLbl="node0" presStyleIdx="2" presStyleCnt="5"/>
      <dgm:spPr/>
    </dgm:pt>
    <dgm:pt modelId="{CF253AEB-00B0-4FF4-924A-C1D9205F2AFD}" type="pres">
      <dgm:prSet presAssocID="{69E2121C-1EF6-4F3D-8DA9-B50EB3D6CD5E}" presName="text" presStyleLbl="fgAcc0" presStyleIdx="2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BC60EF9-E9E1-496C-8D75-04EC637A9752}" type="pres">
      <dgm:prSet presAssocID="{69E2121C-1EF6-4F3D-8DA9-B50EB3D6CD5E}" presName="hierChild2" presStyleCnt="0"/>
      <dgm:spPr/>
    </dgm:pt>
    <dgm:pt modelId="{56FFBED5-9187-41DB-8384-47CFD0C35AA2}" type="pres">
      <dgm:prSet presAssocID="{44824A6B-BA78-41D3-A0C7-02AAF4B303D3}" presName="hierRoot1" presStyleCnt="0"/>
      <dgm:spPr/>
    </dgm:pt>
    <dgm:pt modelId="{3EFDA879-D0DA-456C-9AC5-830EE6CFAB72}" type="pres">
      <dgm:prSet presAssocID="{44824A6B-BA78-41D3-A0C7-02AAF4B303D3}" presName="composite" presStyleCnt="0"/>
      <dgm:spPr/>
    </dgm:pt>
    <dgm:pt modelId="{E5B8AF65-82BF-48F7-B5B1-7845ADCC39E4}" type="pres">
      <dgm:prSet presAssocID="{44824A6B-BA78-41D3-A0C7-02AAF4B303D3}" presName="background" presStyleLbl="node0" presStyleIdx="3" presStyleCnt="5"/>
      <dgm:spPr/>
    </dgm:pt>
    <dgm:pt modelId="{6E559DB4-7FA4-4CDC-80E5-9DF2C3C17D6E}" type="pres">
      <dgm:prSet presAssocID="{44824A6B-BA78-41D3-A0C7-02AAF4B303D3}" presName="text" presStyleLbl="fgAcc0" presStyleIdx="3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13035708-14E7-4672-9516-67518C477F08}" type="pres">
      <dgm:prSet presAssocID="{44824A6B-BA78-41D3-A0C7-02AAF4B303D3}" presName="hierChild2" presStyleCnt="0"/>
      <dgm:spPr/>
    </dgm:pt>
    <dgm:pt modelId="{6D00F816-A3FF-4884-B802-595A664B43C6}" type="pres">
      <dgm:prSet presAssocID="{39E92EC5-BF7D-4144-92F9-6B61AF23BBEB}" presName="hierRoot1" presStyleCnt="0"/>
      <dgm:spPr/>
    </dgm:pt>
    <dgm:pt modelId="{5CCD8B40-C26A-434C-A55B-2BAEA4D3835D}" type="pres">
      <dgm:prSet presAssocID="{39E92EC5-BF7D-4144-92F9-6B61AF23BBEB}" presName="composite" presStyleCnt="0"/>
      <dgm:spPr/>
    </dgm:pt>
    <dgm:pt modelId="{58FCB2BE-3D3B-40CB-B36F-E65D4EC39FE1}" type="pres">
      <dgm:prSet presAssocID="{39E92EC5-BF7D-4144-92F9-6B61AF23BBEB}" presName="background" presStyleLbl="node0" presStyleIdx="4" presStyleCnt="5"/>
      <dgm:spPr/>
    </dgm:pt>
    <dgm:pt modelId="{2F2BF3DA-51D4-4512-8510-741521EBFD7C}" type="pres">
      <dgm:prSet presAssocID="{39E92EC5-BF7D-4144-92F9-6B61AF23BBEB}" presName="text" presStyleLbl="fgAcc0" presStyleIdx="4" presStyleCnt="5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26495B8-663F-44B4-AC91-58D34710C8B2}" type="pres">
      <dgm:prSet presAssocID="{39E92EC5-BF7D-4144-92F9-6B61AF23BBEB}" presName="hierChild2" presStyleCnt="0"/>
      <dgm:spPr/>
    </dgm:pt>
  </dgm:ptLst>
  <dgm:cxnLst>
    <dgm:cxn modelId="{671DA0A9-0D1D-4C04-89A8-22779AD484C5}" srcId="{3794EE81-8EDD-4E74-A226-B144E1A758C8}" destId="{A8AB9EB2-7205-4324-8174-8F14C440EE31}" srcOrd="1" destOrd="0" parTransId="{72D5A7D9-FBD6-45AC-AFCE-0E92F5AA5C7F}" sibTransId="{08EAA871-174A-416C-8ED3-6725E3057045}"/>
    <dgm:cxn modelId="{53DE8FC0-7D9B-4924-A2F9-1F5C3A735A04}" srcId="{3794EE81-8EDD-4E74-A226-B144E1A758C8}" destId="{44824A6B-BA78-41D3-A0C7-02AAF4B303D3}" srcOrd="3" destOrd="0" parTransId="{D3A222E2-C3C0-43AF-BB1B-487B40267B84}" sibTransId="{902263D6-E224-4281-B330-C2CE2B61C784}"/>
    <dgm:cxn modelId="{1F7D102B-9143-463E-9D63-1CC7D9FA3FD5}" type="presOf" srcId="{33D301FB-9415-4E70-803A-1E740F56067F}" destId="{E8BB6507-4B8B-48D5-B2B0-D65910D070E2}" srcOrd="0" destOrd="0" presId="urn:microsoft.com/office/officeart/2005/8/layout/hierarchy1"/>
    <dgm:cxn modelId="{B302C262-EB87-4FD7-9D27-D7243C105FC0}" srcId="{3794EE81-8EDD-4E74-A226-B144E1A758C8}" destId="{39E92EC5-BF7D-4144-92F9-6B61AF23BBEB}" srcOrd="4" destOrd="0" parTransId="{85D853FB-7BD2-4E9B-B3AE-90F39E14C8E1}" sibTransId="{1DD9B70F-FA89-4C24-80AA-9A6B7A759AD5}"/>
    <dgm:cxn modelId="{6854F93A-00CC-4CFB-A6DB-E3FDFF1AFFC5}" srcId="{3794EE81-8EDD-4E74-A226-B144E1A758C8}" destId="{69E2121C-1EF6-4F3D-8DA9-B50EB3D6CD5E}" srcOrd="2" destOrd="0" parTransId="{B01E95AF-B4A8-42C7-A24F-DF90DA8D296F}" sibTransId="{2963D501-D9DA-4BDB-B103-3317B6AD1C8C}"/>
    <dgm:cxn modelId="{88E1AC7E-975C-4B71-A87E-D07AD4783887}" srcId="{3794EE81-8EDD-4E74-A226-B144E1A758C8}" destId="{33D301FB-9415-4E70-803A-1E740F56067F}" srcOrd="0" destOrd="0" parTransId="{8B386D38-652C-4730-AA47-C7C77F3351D2}" sibTransId="{74915876-A957-464E-83C7-BA401EB5C945}"/>
    <dgm:cxn modelId="{C033F4D4-9356-404D-82A6-B43963001F2B}" type="presOf" srcId="{69E2121C-1EF6-4F3D-8DA9-B50EB3D6CD5E}" destId="{CF253AEB-00B0-4FF4-924A-C1D9205F2AFD}" srcOrd="0" destOrd="0" presId="urn:microsoft.com/office/officeart/2005/8/layout/hierarchy1"/>
    <dgm:cxn modelId="{3704A4DD-00A6-438C-9AE0-505D57EB8EF8}" type="presOf" srcId="{44824A6B-BA78-41D3-A0C7-02AAF4B303D3}" destId="{6E559DB4-7FA4-4CDC-80E5-9DF2C3C17D6E}" srcOrd="0" destOrd="0" presId="urn:microsoft.com/office/officeart/2005/8/layout/hierarchy1"/>
    <dgm:cxn modelId="{23C629FA-2371-4766-9368-C64EE09A2957}" type="presOf" srcId="{3794EE81-8EDD-4E74-A226-B144E1A758C8}" destId="{126C80A4-3E25-4B60-9823-A72EC00675A0}" srcOrd="0" destOrd="0" presId="urn:microsoft.com/office/officeart/2005/8/layout/hierarchy1"/>
    <dgm:cxn modelId="{17CAFAD9-6658-4CD3-88D7-58FD5667CB53}" type="presOf" srcId="{39E92EC5-BF7D-4144-92F9-6B61AF23BBEB}" destId="{2F2BF3DA-51D4-4512-8510-741521EBFD7C}" srcOrd="0" destOrd="0" presId="urn:microsoft.com/office/officeart/2005/8/layout/hierarchy1"/>
    <dgm:cxn modelId="{8D964A74-2050-4A1C-B9BE-120684107AFF}" type="presOf" srcId="{A8AB9EB2-7205-4324-8174-8F14C440EE31}" destId="{34C1C18C-33CA-4EA0-A1D7-BA79C0FDCCD7}" srcOrd="0" destOrd="0" presId="urn:microsoft.com/office/officeart/2005/8/layout/hierarchy1"/>
    <dgm:cxn modelId="{923A700B-EF94-4C77-B814-BF8B1EFF6340}" type="presParOf" srcId="{126C80A4-3E25-4B60-9823-A72EC00675A0}" destId="{2108F3AF-4432-43A6-8DD6-2E2C9D0A7DE7}" srcOrd="0" destOrd="0" presId="urn:microsoft.com/office/officeart/2005/8/layout/hierarchy1"/>
    <dgm:cxn modelId="{24866742-01E0-43F7-B446-DCA63C6FA5AA}" type="presParOf" srcId="{2108F3AF-4432-43A6-8DD6-2E2C9D0A7DE7}" destId="{4EE09E47-496E-4582-B6B2-F81C4F88CD2D}" srcOrd="0" destOrd="0" presId="urn:microsoft.com/office/officeart/2005/8/layout/hierarchy1"/>
    <dgm:cxn modelId="{2CC3018E-C79D-48D2-8D81-90A1CE5C667E}" type="presParOf" srcId="{4EE09E47-496E-4582-B6B2-F81C4F88CD2D}" destId="{4D3F005B-0E27-4A43-8744-272410048D10}" srcOrd="0" destOrd="0" presId="urn:microsoft.com/office/officeart/2005/8/layout/hierarchy1"/>
    <dgm:cxn modelId="{845B9827-1417-495E-B1BA-98C1464C02BD}" type="presParOf" srcId="{4EE09E47-496E-4582-B6B2-F81C4F88CD2D}" destId="{E8BB6507-4B8B-48D5-B2B0-D65910D070E2}" srcOrd="1" destOrd="0" presId="urn:microsoft.com/office/officeart/2005/8/layout/hierarchy1"/>
    <dgm:cxn modelId="{F1CCE737-BEA6-494C-86A9-06296161C89A}" type="presParOf" srcId="{2108F3AF-4432-43A6-8DD6-2E2C9D0A7DE7}" destId="{5A9F8E9C-A611-4F5A-A856-AD4361E5571C}" srcOrd="1" destOrd="0" presId="urn:microsoft.com/office/officeart/2005/8/layout/hierarchy1"/>
    <dgm:cxn modelId="{E4D13BE4-2380-4ADF-AE74-E4E3E708D4DC}" type="presParOf" srcId="{126C80A4-3E25-4B60-9823-A72EC00675A0}" destId="{955B73FA-82C1-4BA6-8AB6-4C7A57F15903}" srcOrd="1" destOrd="0" presId="urn:microsoft.com/office/officeart/2005/8/layout/hierarchy1"/>
    <dgm:cxn modelId="{CC04F25C-5E4F-470C-B33A-DCD9E4267F54}" type="presParOf" srcId="{955B73FA-82C1-4BA6-8AB6-4C7A57F15903}" destId="{76B3F846-A007-491A-B747-2A0AEB5B23C5}" srcOrd="0" destOrd="0" presId="urn:microsoft.com/office/officeart/2005/8/layout/hierarchy1"/>
    <dgm:cxn modelId="{615A6B7E-2CD8-46D8-BCA7-1D5006214F39}" type="presParOf" srcId="{76B3F846-A007-491A-B747-2A0AEB5B23C5}" destId="{C31D9F70-4184-4440-B739-168F34654A5E}" srcOrd="0" destOrd="0" presId="urn:microsoft.com/office/officeart/2005/8/layout/hierarchy1"/>
    <dgm:cxn modelId="{A5C5B85B-8F94-4D83-9BC6-E07539FE5AEC}" type="presParOf" srcId="{76B3F846-A007-491A-B747-2A0AEB5B23C5}" destId="{34C1C18C-33CA-4EA0-A1D7-BA79C0FDCCD7}" srcOrd="1" destOrd="0" presId="urn:microsoft.com/office/officeart/2005/8/layout/hierarchy1"/>
    <dgm:cxn modelId="{88C06467-0734-43BC-828D-80D1057EC2C4}" type="presParOf" srcId="{955B73FA-82C1-4BA6-8AB6-4C7A57F15903}" destId="{A28A9CE0-C325-402E-A563-8265C7AF830C}" srcOrd="1" destOrd="0" presId="urn:microsoft.com/office/officeart/2005/8/layout/hierarchy1"/>
    <dgm:cxn modelId="{F2339636-F897-4F98-AEED-4FB6FC7AA881}" type="presParOf" srcId="{126C80A4-3E25-4B60-9823-A72EC00675A0}" destId="{8CF4C392-C4D3-4D09-91AE-4BD2419BC671}" srcOrd="2" destOrd="0" presId="urn:microsoft.com/office/officeart/2005/8/layout/hierarchy1"/>
    <dgm:cxn modelId="{83578DA4-8CA5-4FBA-8F65-0DA4931C8AF1}" type="presParOf" srcId="{8CF4C392-C4D3-4D09-91AE-4BD2419BC671}" destId="{9002BB4E-5B09-4A94-8006-24FE17D30255}" srcOrd="0" destOrd="0" presId="urn:microsoft.com/office/officeart/2005/8/layout/hierarchy1"/>
    <dgm:cxn modelId="{4ECD439C-FC6C-4E8C-B48E-D26100861BB2}" type="presParOf" srcId="{9002BB4E-5B09-4A94-8006-24FE17D30255}" destId="{E15558EE-75C0-4916-AACD-4A9A7A8F3341}" srcOrd="0" destOrd="0" presId="urn:microsoft.com/office/officeart/2005/8/layout/hierarchy1"/>
    <dgm:cxn modelId="{66C2AA6B-8E02-494D-BE02-824A18EF5E7C}" type="presParOf" srcId="{9002BB4E-5B09-4A94-8006-24FE17D30255}" destId="{CF253AEB-00B0-4FF4-924A-C1D9205F2AFD}" srcOrd="1" destOrd="0" presId="urn:microsoft.com/office/officeart/2005/8/layout/hierarchy1"/>
    <dgm:cxn modelId="{3C543790-3EC2-42A4-9CBD-213CAED83815}" type="presParOf" srcId="{8CF4C392-C4D3-4D09-91AE-4BD2419BC671}" destId="{CBC60EF9-E9E1-496C-8D75-04EC637A9752}" srcOrd="1" destOrd="0" presId="urn:microsoft.com/office/officeart/2005/8/layout/hierarchy1"/>
    <dgm:cxn modelId="{3222215A-52DD-4AA5-9F89-2DF3A0859C82}" type="presParOf" srcId="{126C80A4-3E25-4B60-9823-A72EC00675A0}" destId="{56FFBED5-9187-41DB-8384-47CFD0C35AA2}" srcOrd="3" destOrd="0" presId="urn:microsoft.com/office/officeart/2005/8/layout/hierarchy1"/>
    <dgm:cxn modelId="{8F99A418-BE62-4EF0-997C-4FE66AC66820}" type="presParOf" srcId="{56FFBED5-9187-41DB-8384-47CFD0C35AA2}" destId="{3EFDA879-D0DA-456C-9AC5-830EE6CFAB72}" srcOrd="0" destOrd="0" presId="urn:microsoft.com/office/officeart/2005/8/layout/hierarchy1"/>
    <dgm:cxn modelId="{6E8ECBF5-A096-4194-BE90-FE30ADDEEDFE}" type="presParOf" srcId="{3EFDA879-D0DA-456C-9AC5-830EE6CFAB72}" destId="{E5B8AF65-82BF-48F7-B5B1-7845ADCC39E4}" srcOrd="0" destOrd="0" presId="urn:microsoft.com/office/officeart/2005/8/layout/hierarchy1"/>
    <dgm:cxn modelId="{6B61F1C0-CD11-426F-8857-C9A13F8AC6AE}" type="presParOf" srcId="{3EFDA879-D0DA-456C-9AC5-830EE6CFAB72}" destId="{6E559DB4-7FA4-4CDC-80E5-9DF2C3C17D6E}" srcOrd="1" destOrd="0" presId="urn:microsoft.com/office/officeart/2005/8/layout/hierarchy1"/>
    <dgm:cxn modelId="{6C39A968-71D6-4E94-B37E-C74DE1FBC07F}" type="presParOf" srcId="{56FFBED5-9187-41DB-8384-47CFD0C35AA2}" destId="{13035708-14E7-4672-9516-67518C477F08}" srcOrd="1" destOrd="0" presId="urn:microsoft.com/office/officeart/2005/8/layout/hierarchy1"/>
    <dgm:cxn modelId="{433EC851-4D46-4D80-A82A-0BFF36AF2E28}" type="presParOf" srcId="{126C80A4-3E25-4B60-9823-A72EC00675A0}" destId="{6D00F816-A3FF-4884-B802-595A664B43C6}" srcOrd="4" destOrd="0" presId="urn:microsoft.com/office/officeart/2005/8/layout/hierarchy1"/>
    <dgm:cxn modelId="{E7862F2E-5377-480B-922F-BDAEE570D261}" type="presParOf" srcId="{6D00F816-A3FF-4884-B802-595A664B43C6}" destId="{5CCD8B40-C26A-434C-A55B-2BAEA4D3835D}" srcOrd="0" destOrd="0" presId="urn:microsoft.com/office/officeart/2005/8/layout/hierarchy1"/>
    <dgm:cxn modelId="{DD0B8C74-86EA-43F4-81B5-16160C55C4A9}" type="presParOf" srcId="{5CCD8B40-C26A-434C-A55B-2BAEA4D3835D}" destId="{58FCB2BE-3D3B-40CB-B36F-E65D4EC39FE1}" srcOrd="0" destOrd="0" presId="urn:microsoft.com/office/officeart/2005/8/layout/hierarchy1"/>
    <dgm:cxn modelId="{D9BA9318-6DB2-4C7D-8E00-CE484D678815}" type="presParOf" srcId="{5CCD8B40-C26A-434C-A55B-2BAEA4D3835D}" destId="{2F2BF3DA-51D4-4512-8510-741521EBFD7C}" srcOrd="1" destOrd="0" presId="urn:microsoft.com/office/officeart/2005/8/layout/hierarchy1"/>
    <dgm:cxn modelId="{DA45E200-9DB6-4CC1-AABE-571B437077E6}" type="presParOf" srcId="{6D00F816-A3FF-4884-B802-595A664B43C6}" destId="{226495B8-663F-44B4-AC91-58D34710C8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98F892-0E7B-4ABA-8FF5-B41FC78C779B}" type="doc">
      <dgm:prSet loTypeId="urn:microsoft.com/office/officeart/2005/8/layout/default" loCatId="list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2A20DB85-8489-4663-8E96-382FD921B769}">
      <dgm:prSet phldrT="[Text]"/>
      <dgm:spPr/>
      <dgm:t>
        <a:bodyPr/>
        <a:lstStyle/>
        <a:p>
          <a:r>
            <a:rPr lang="en-US" sz="3000" dirty="0">
              <a:solidFill>
                <a:srgbClr val="010000"/>
              </a:solidFill>
              <a:latin typeface="Century Gothic"/>
            </a:rPr>
            <a:t>AUTOMOBILSKE </a:t>
          </a:r>
          <a:r>
            <a:rPr lang="en-US" sz="3000">
              <a:solidFill>
                <a:srgbClr val="010000"/>
              </a:solidFill>
              <a:latin typeface="Century Gothic"/>
            </a:rPr>
            <a:t>GUME</a:t>
          </a:r>
        </a:p>
      </dgm:t>
    </dgm:pt>
    <dgm:pt modelId="{6F82D72F-8AEE-4738-A68B-E20C131733C5}" type="parTrans" cxnId="{E81F1C6D-D603-4503-9368-9059D833CD82}">
      <dgm:prSet/>
      <dgm:spPr/>
      <dgm:t>
        <a:bodyPr/>
        <a:lstStyle/>
        <a:p>
          <a:endParaRPr lang="en-US"/>
        </a:p>
      </dgm:t>
    </dgm:pt>
    <dgm:pt modelId="{167F68B9-927C-43C4-BFC8-06A8CF76D050}" type="sibTrans" cxnId="{E81F1C6D-D603-4503-9368-9059D833CD82}">
      <dgm:prSet/>
      <dgm:spPr/>
      <dgm:t>
        <a:bodyPr/>
        <a:lstStyle/>
        <a:p>
          <a:endParaRPr lang="en-US"/>
        </a:p>
      </dgm:t>
    </dgm:pt>
    <dgm:pt modelId="{4FEDDC75-A388-4BED-85CA-7414C6B176D9}">
      <dgm:prSet phldrT="[Text]"/>
      <dgm:spPr/>
      <dgm:t>
        <a:bodyPr/>
        <a:lstStyle/>
        <a:p>
          <a:r>
            <a:rPr lang="en-US" dirty="0"/>
            <a:t>GUMENE RUKAVICE</a:t>
          </a:r>
        </a:p>
      </dgm:t>
    </dgm:pt>
    <dgm:pt modelId="{6AB73BB7-31B1-4330-802B-83A164F29A2C}" type="parTrans" cxnId="{D60CDE9E-DEEB-4377-B86C-05D52A99EA74}">
      <dgm:prSet/>
      <dgm:spPr/>
      <dgm:t>
        <a:bodyPr/>
        <a:lstStyle/>
        <a:p>
          <a:endParaRPr lang="en-US"/>
        </a:p>
      </dgm:t>
    </dgm:pt>
    <dgm:pt modelId="{C2F90351-863A-45F8-ADE3-1462F4C5889B}" type="sibTrans" cxnId="{D60CDE9E-DEEB-4377-B86C-05D52A99EA74}">
      <dgm:prSet/>
      <dgm:spPr/>
      <dgm:t>
        <a:bodyPr/>
        <a:lstStyle/>
        <a:p>
          <a:endParaRPr lang="en-US"/>
        </a:p>
      </dgm:t>
    </dgm:pt>
    <dgm:pt modelId="{D98E8D19-9E27-4E38-A421-5657A28FF70C}">
      <dgm:prSet phldrT="[Text]"/>
      <dgm:spPr/>
      <dgm:t>
        <a:bodyPr/>
        <a:lstStyle/>
        <a:p>
          <a:r>
            <a:rPr lang="en-US" sz="3000" dirty="0">
              <a:latin typeface="Century Gothic"/>
            </a:rPr>
            <a:t>GUMENE ČIZME</a:t>
          </a:r>
        </a:p>
      </dgm:t>
    </dgm:pt>
    <dgm:pt modelId="{5266C030-0BCC-488E-AC38-9582FBE0A634}" type="parTrans" cxnId="{A149A532-A1AA-429F-AC76-342B991379AA}">
      <dgm:prSet/>
      <dgm:spPr/>
    </dgm:pt>
    <dgm:pt modelId="{95895305-E909-4F56-9F4B-01240CE86C8D}" type="sibTrans" cxnId="{A149A532-A1AA-429F-AC76-342B991379AA}">
      <dgm:prSet/>
      <dgm:spPr/>
    </dgm:pt>
    <dgm:pt modelId="{F6710EE5-5229-46F9-875C-C6D75A392934}">
      <dgm:prSet phldrT="[Text]"/>
      <dgm:spPr/>
      <dgm:t>
        <a:bodyPr/>
        <a:lstStyle/>
        <a:p>
          <a:r>
            <a:rPr lang="en-US" sz="3000" dirty="0">
              <a:solidFill>
                <a:srgbClr val="010000"/>
              </a:solidFill>
              <a:latin typeface="Century Gothic"/>
            </a:rPr>
            <a:t> GUMENO </a:t>
          </a:r>
          <a:r>
            <a:rPr lang="en-US" sz="3000" dirty="0">
              <a:latin typeface="Century Gothic"/>
            </a:rPr>
            <a:t>CRIJEVO</a:t>
          </a:r>
          <a:endParaRPr lang="en-US" sz="3000" dirty="0">
            <a:solidFill>
              <a:srgbClr val="010000"/>
            </a:solidFill>
            <a:latin typeface="Century Gothic"/>
          </a:endParaRPr>
        </a:p>
      </dgm:t>
    </dgm:pt>
    <dgm:pt modelId="{45EAC474-8C7C-4A81-B689-F33845CADC59}" type="parTrans" cxnId="{2FDF75E4-632A-46D6-B02E-04CA9274ED89}">
      <dgm:prSet/>
      <dgm:spPr/>
    </dgm:pt>
    <dgm:pt modelId="{18510E8F-EBD4-4FF2-B407-037D491BC68A}" type="sibTrans" cxnId="{2FDF75E4-632A-46D6-B02E-04CA9274ED89}">
      <dgm:prSet/>
      <dgm:spPr/>
    </dgm:pt>
    <dgm:pt modelId="{C114F390-7BDD-4AFA-A3CF-1E2F092C7C9F}" type="pres">
      <dgm:prSet presAssocID="{4198F892-0E7B-4ABA-8FF5-B41FC78C779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4FC5B27-3206-4EA7-A85D-DDEEAAFBE1A1}" type="pres">
      <dgm:prSet presAssocID="{2A20DB85-8489-4663-8E96-382FD921B76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FC02FFF-0645-49EC-8CBA-6AB4AFB53200}" type="pres">
      <dgm:prSet presAssocID="{167F68B9-927C-43C4-BFC8-06A8CF76D050}" presName="sibTrans" presStyleCnt="0"/>
      <dgm:spPr/>
    </dgm:pt>
    <dgm:pt modelId="{AC3E2AC5-9CDB-47BB-A85B-A2DB4BC569D7}" type="pres">
      <dgm:prSet presAssocID="{F6710EE5-5229-46F9-875C-C6D75A39293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475E00A-D0AB-4DE7-BA8B-70B5E71051B5}" type="pres">
      <dgm:prSet presAssocID="{18510E8F-EBD4-4FF2-B407-037D491BC68A}" presName="sibTrans" presStyleCnt="0"/>
      <dgm:spPr/>
    </dgm:pt>
    <dgm:pt modelId="{58643262-9122-485F-B347-E38B8C88F9CF}" type="pres">
      <dgm:prSet presAssocID="{D98E8D19-9E27-4E38-A421-5657A28FF70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82D3A8F-2489-403B-AAFC-908B43EC774E}" type="pres">
      <dgm:prSet presAssocID="{95895305-E909-4F56-9F4B-01240CE86C8D}" presName="sibTrans" presStyleCnt="0"/>
      <dgm:spPr/>
    </dgm:pt>
    <dgm:pt modelId="{0AEB4B46-ADE5-40E0-AF31-2EF4B3453CC4}" type="pres">
      <dgm:prSet presAssocID="{4FEDDC75-A388-4BED-85CA-7414C6B176D9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60CDE9E-DEEB-4377-B86C-05D52A99EA74}" srcId="{4198F892-0E7B-4ABA-8FF5-B41FC78C779B}" destId="{4FEDDC75-A388-4BED-85CA-7414C6B176D9}" srcOrd="3" destOrd="0" parTransId="{6AB73BB7-31B1-4330-802B-83A164F29A2C}" sibTransId="{C2F90351-863A-45F8-ADE3-1462F4C5889B}"/>
    <dgm:cxn modelId="{A149A532-A1AA-429F-AC76-342B991379AA}" srcId="{4198F892-0E7B-4ABA-8FF5-B41FC78C779B}" destId="{D98E8D19-9E27-4E38-A421-5657A28FF70C}" srcOrd="2" destOrd="0" parTransId="{5266C030-0BCC-488E-AC38-9582FBE0A634}" sibTransId="{95895305-E909-4F56-9F4B-01240CE86C8D}"/>
    <dgm:cxn modelId="{2FDF75E4-632A-46D6-B02E-04CA9274ED89}" srcId="{4198F892-0E7B-4ABA-8FF5-B41FC78C779B}" destId="{F6710EE5-5229-46F9-875C-C6D75A392934}" srcOrd="1" destOrd="0" parTransId="{45EAC474-8C7C-4A81-B689-F33845CADC59}" sibTransId="{18510E8F-EBD4-4FF2-B407-037D491BC68A}"/>
    <dgm:cxn modelId="{5CA8C952-73DB-4E82-8285-1251FA5C679C}" type="presOf" srcId="{4198F892-0E7B-4ABA-8FF5-B41FC78C779B}" destId="{C114F390-7BDD-4AFA-A3CF-1E2F092C7C9F}" srcOrd="0" destOrd="0" presId="urn:microsoft.com/office/officeart/2005/8/layout/default"/>
    <dgm:cxn modelId="{72CC743A-B22B-43E6-812E-3F5F94F0398B}" type="presOf" srcId="{F6710EE5-5229-46F9-875C-C6D75A392934}" destId="{AC3E2AC5-9CDB-47BB-A85B-A2DB4BC569D7}" srcOrd="0" destOrd="0" presId="urn:microsoft.com/office/officeart/2005/8/layout/default"/>
    <dgm:cxn modelId="{849B798B-A28E-4C4A-A27F-2821358EF511}" type="presOf" srcId="{2A20DB85-8489-4663-8E96-382FD921B769}" destId="{24FC5B27-3206-4EA7-A85D-DDEEAAFBE1A1}" srcOrd="0" destOrd="0" presId="urn:microsoft.com/office/officeart/2005/8/layout/default"/>
    <dgm:cxn modelId="{7BA2DE62-3D21-4D59-96D8-D7936BC483B5}" type="presOf" srcId="{D98E8D19-9E27-4E38-A421-5657A28FF70C}" destId="{58643262-9122-485F-B347-E38B8C88F9CF}" srcOrd="0" destOrd="0" presId="urn:microsoft.com/office/officeart/2005/8/layout/default"/>
    <dgm:cxn modelId="{E81F1C6D-D603-4503-9368-9059D833CD82}" srcId="{4198F892-0E7B-4ABA-8FF5-B41FC78C779B}" destId="{2A20DB85-8489-4663-8E96-382FD921B769}" srcOrd="0" destOrd="0" parTransId="{6F82D72F-8AEE-4738-A68B-E20C131733C5}" sibTransId="{167F68B9-927C-43C4-BFC8-06A8CF76D050}"/>
    <dgm:cxn modelId="{363F13A5-CBEB-47E6-985B-D3583D8B460A}" type="presOf" srcId="{4FEDDC75-A388-4BED-85CA-7414C6B176D9}" destId="{0AEB4B46-ADE5-40E0-AF31-2EF4B3453CC4}" srcOrd="0" destOrd="0" presId="urn:microsoft.com/office/officeart/2005/8/layout/default"/>
    <dgm:cxn modelId="{F157239D-F014-42ED-BBEF-260C47345CAF}" type="presParOf" srcId="{C114F390-7BDD-4AFA-A3CF-1E2F092C7C9F}" destId="{24FC5B27-3206-4EA7-A85D-DDEEAAFBE1A1}" srcOrd="0" destOrd="0" presId="urn:microsoft.com/office/officeart/2005/8/layout/default"/>
    <dgm:cxn modelId="{26F7B0CF-F8B4-43E6-90FC-0EA1DAE5F855}" type="presParOf" srcId="{C114F390-7BDD-4AFA-A3CF-1E2F092C7C9F}" destId="{DFC02FFF-0645-49EC-8CBA-6AB4AFB53200}" srcOrd="1" destOrd="0" presId="urn:microsoft.com/office/officeart/2005/8/layout/default"/>
    <dgm:cxn modelId="{BE6826FF-9AF6-4CBC-BFE5-3A445E3B274D}" type="presParOf" srcId="{C114F390-7BDD-4AFA-A3CF-1E2F092C7C9F}" destId="{AC3E2AC5-9CDB-47BB-A85B-A2DB4BC569D7}" srcOrd="2" destOrd="0" presId="urn:microsoft.com/office/officeart/2005/8/layout/default"/>
    <dgm:cxn modelId="{54650AA6-F71D-4373-ACBE-5D5E29CBBDA9}" type="presParOf" srcId="{C114F390-7BDD-4AFA-A3CF-1E2F092C7C9F}" destId="{C475E00A-D0AB-4DE7-BA8B-70B5E71051B5}" srcOrd="3" destOrd="0" presId="urn:microsoft.com/office/officeart/2005/8/layout/default"/>
    <dgm:cxn modelId="{7284837C-309F-4883-B6CB-ACD2B11E4774}" type="presParOf" srcId="{C114F390-7BDD-4AFA-A3CF-1E2F092C7C9F}" destId="{58643262-9122-485F-B347-E38B8C88F9CF}" srcOrd="4" destOrd="0" presId="urn:microsoft.com/office/officeart/2005/8/layout/default"/>
    <dgm:cxn modelId="{6E97B466-16AD-4657-B382-05650C8E3CA0}" type="presParOf" srcId="{C114F390-7BDD-4AFA-A3CF-1E2F092C7C9F}" destId="{582D3A8F-2489-403B-AAFC-908B43EC774E}" srcOrd="5" destOrd="0" presId="urn:microsoft.com/office/officeart/2005/8/layout/default"/>
    <dgm:cxn modelId="{BEBDE4B2-C37C-4163-997A-E224B379ACC5}" type="presParOf" srcId="{C114F390-7BDD-4AFA-A3CF-1E2F092C7C9F}" destId="{0AEB4B46-ADE5-40E0-AF31-2EF4B3453CC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F005B-0E27-4A43-8744-272410048D10}">
      <dsp:nvSpPr>
        <dsp:cNvPr id="0" name=""/>
        <dsp:cNvSpPr/>
      </dsp:nvSpPr>
      <dsp:spPr>
        <a:xfrm>
          <a:off x="3876" y="1922690"/>
          <a:ext cx="1888730" cy="1199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8BB6507-4B8B-48D5-B2B0-D65910D070E2}">
      <dsp:nvSpPr>
        <dsp:cNvPr id="0" name=""/>
        <dsp:cNvSpPr/>
      </dsp:nvSpPr>
      <dsp:spPr>
        <a:xfrm>
          <a:off x="213734" y="2122056"/>
          <a:ext cx="1888730" cy="119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entury Gothic"/>
            </a:rPr>
            <a:t>PLASTIČNE BOCE</a:t>
          </a:r>
        </a:p>
      </dsp:txBody>
      <dsp:txXfrm>
        <a:off x="248862" y="2157184"/>
        <a:ext cx="1818474" cy="1129087"/>
      </dsp:txXfrm>
    </dsp:sp>
    <dsp:sp modelId="{C31D9F70-4184-4440-B739-168F34654A5E}">
      <dsp:nvSpPr>
        <dsp:cNvPr id="0" name=""/>
        <dsp:cNvSpPr/>
      </dsp:nvSpPr>
      <dsp:spPr>
        <a:xfrm>
          <a:off x="2312324" y="1922690"/>
          <a:ext cx="1888730" cy="1199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4C1C18C-33CA-4EA0-A1D7-BA79C0FDCCD7}">
      <dsp:nvSpPr>
        <dsp:cNvPr id="0" name=""/>
        <dsp:cNvSpPr/>
      </dsp:nvSpPr>
      <dsp:spPr>
        <a:xfrm>
          <a:off x="2522183" y="2122056"/>
          <a:ext cx="1888730" cy="119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entury Gothic"/>
            </a:rPr>
            <a:t>PLASTIČNE VREĆICE</a:t>
          </a:r>
        </a:p>
      </dsp:txBody>
      <dsp:txXfrm>
        <a:off x="2557311" y="2157184"/>
        <a:ext cx="1818474" cy="1129087"/>
      </dsp:txXfrm>
    </dsp:sp>
    <dsp:sp modelId="{E15558EE-75C0-4916-AACD-4A9A7A8F3341}">
      <dsp:nvSpPr>
        <dsp:cNvPr id="0" name=""/>
        <dsp:cNvSpPr/>
      </dsp:nvSpPr>
      <dsp:spPr>
        <a:xfrm>
          <a:off x="4620772" y="1922690"/>
          <a:ext cx="1888730" cy="1199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F253AEB-00B0-4FF4-924A-C1D9205F2AFD}">
      <dsp:nvSpPr>
        <dsp:cNvPr id="0" name=""/>
        <dsp:cNvSpPr/>
      </dsp:nvSpPr>
      <dsp:spPr>
        <a:xfrm>
          <a:off x="4830631" y="2122056"/>
          <a:ext cx="1888730" cy="119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entury Gothic"/>
            </a:rPr>
            <a:t>GEOMETRIJSKI PRIBOR </a:t>
          </a:r>
        </a:p>
      </dsp:txBody>
      <dsp:txXfrm>
        <a:off x="4865759" y="2157184"/>
        <a:ext cx="1818474" cy="1129087"/>
      </dsp:txXfrm>
    </dsp:sp>
    <dsp:sp modelId="{E5B8AF65-82BF-48F7-B5B1-7845ADCC39E4}">
      <dsp:nvSpPr>
        <dsp:cNvPr id="0" name=""/>
        <dsp:cNvSpPr/>
      </dsp:nvSpPr>
      <dsp:spPr>
        <a:xfrm>
          <a:off x="6929220" y="1922690"/>
          <a:ext cx="1888730" cy="1199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559DB4-7FA4-4CDC-80E5-9DF2C3C17D6E}">
      <dsp:nvSpPr>
        <dsp:cNvPr id="0" name=""/>
        <dsp:cNvSpPr/>
      </dsp:nvSpPr>
      <dsp:spPr>
        <a:xfrm>
          <a:off x="7139079" y="2122056"/>
          <a:ext cx="1888730" cy="119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entury Gothic"/>
            </a:rPr>
            <a:t>DRUGE VRSTE PLASTIČNIH AMBALAŽA/PAKIRANJA</a:t>
          </a:r>
        </a:p>
      </dsp:txBody>
      <dsp:txXfrm>
        <a:off x="7174207" y="2157184"/>
        <a:ext cx="1818474" cy="1129087"/>
      </dsp:txXfrm>
    </dsp:sp>
    <dsp:sp modelId="{58FCB2BE-3D3B-40CB-B36F-E65D4EC39FE1}">
      <dsp:nvSpPr>
        <dsp:cNvPr id="0" name=""/>
        <dsp:cNvSpPr/>
      </dsp:nvSpPr>
      <dsp:spPr>
        <a:xfrm>
          <a:off x="9237668" y="1922690"/>
          <a:ext cx="1888730" cy="1199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F2BF3DA-51D4-4512-8510-741521EBFD7C}">
      <dsp:nvSpPr>
        <dsp:cNvPr id="0" name=""/>
        <dsp:cNvSpPr/>
      </dsp:nvSpPr>
      <dsp:spPr>
        <a:xfrm>
          <a:off x="9447527" y="2122056"/>
          <a:ext cx="1888730" cy="1199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>
              <a:latin typeface="Century Gothic"/>
            </a:rPr>
            <a:t>STIROPOR</a:t>
          </a:r>
        </a:p>
      </dsp:txBody>
      <dsp:txXfrm>
        <a:off x="9482655" y="2157184"/>
        <a:ext cx="1818474" cy="11290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FC5B27-3206-4EA7-A85D-DDEEAAFBE1A1}">
      <dsp:nvSpPr>
        <dsp:cNvPr id="0" name=""/>
        <dsp:cNvSpPr/>
      </dsp:nvSpPr>
      <dsp:spPr>
        <a:xfrm>
          <a:off x="3091" y="708066"/>
          <a:ext cx="2452910" cy="147174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tint val="80000"/>
                <a:lumMod val="105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10000"/>
              </a:solidFill>
              <a:latin typeface="Century Gothic"/>
            </a:rPr>
            <a:t>AUTOMOBILSKE </a:t>
          </a:r>
          <a:r>
            <a:rPr lang="en-US" sz="2400" kern="1200">
              <a:solidFill>
                <a:srgbClr val="010000"/>
              </a:solidFill>
              <a:latin typeface="Century Gothic"/>
            </a:rPr>
            <a:t>GUME</a:t>
          </a:r>
        </a:p>
      </dsp:txBody>
      <dsp:txXfrm>
        <a:off x="3091" y="708066"/>
        <a:ext cx="2452910" cy="1471746"/>
      </dsp:txXfrm>
    </dsp:sp>
    <dsp:sp modelId="{AC3E2AC5-9CDB-47BB-A85B-A2DB4BC569D7}">
      <dsp:nvSpPr>
        <dsp:cNvPr id="0" name=""/>
        <dsp:cNvSpPr/>
      </dsp:nvSpPr>
      <dsp:spPr>
        <a:xfrm>
          <a:off x="2701293" y="708066"/>
          <a:ext cx="2452910" cy="147174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50728"/>
                <a:satOff val="-17510"/>
                <a:lumOff val="12216"/>
                <a:alphaOff val="0"/>
                <a:tint val="80000"/>
                <a:lumMod val="105000"/>
              </a:schemeClr>
            </a:gs>
            <a:gs pos="100000">
              <a:schemeClr val="accent1">
                <a:shade val="80000"/>
                <a:hueOff val="-50728"/>
                <a:satOff val="-17510"/>
                <a:lumOff val="1221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solidFill>
                <a:srgbClr val="010000"/>
              </a:solidFill>
              <a:latin typeface="Century Gothic"/>
            </a:rPr>
            <a:t> GUMENO </a:t>
          </a:r>
          <a:r>
            <a:rPr lang="en-US" sz="2400" kern="1200" dirty="0">
              <a:latin typeface="Century Gothic"/>
            </a:rPr>
            <a:t>CRIJEVO</a:t>
          </a:r>
          <a:endParaRPr lang="en-US" sz="2400" kern="1200" dirty="0">
            <a:solidFill>
              <a:srgbClr val="010000"/>
            </a:solidFill>
            <a:latin typeface="Century Gothic"/>
          </a:endParaRPr>
        </a:p>
      </dsp:txBody>
      <dsp:txXfrm>
        <a:off x="2701293" y="708066"/>
        <a:ext cx="2452910" cy="1471746"/>
      </dsp:txXfrm>
    </dsp:sp>
    <dsp:sp modelId="{58643262-9122-485F-B347-E38B8C88F9CF}">
      <dsp:nvSpPr>
        <dsp:cNvPr id="0" name=""/>
        <dsp:cNvSpPr/>
      </dsp:nvSpPr>
      <dsp:spPr>
        <a:xfrm>
          <a:off x="5399495" y="708066"/>
          <a:ext cx="2452910" cy="147174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01455"/>
                <a:satOff val="-35020"/>
                <a:lumOff val="24431"/>
                <a:alphaOff val="0"/>
                <a:tint val="80000"/>
                <a:lumMod val="105000"/>
              </a:schemeClr>
            </a:gs>
            <a:gs pos="100000">
              <a:schemeClr val="accent1">
                <a:shade val="80000"/>
                <a:hueOff val="-101455"/>
                <a:satOff val="-35020"/>
                <a:lumOff val="2443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>
              <a:latin typeface="Century Gothic"/>
            </a:rPr>
            <a:t>GUMENE ČIZME</a:t>
          </a:r>
        </a:p>
      </dsp:txBody>
      <dsp:txXfrm>
        <a:off x="5399495" y="708066"/>
        <a:ext cx="2452910" cy="1471746"/>
      </dsp:txXfrm>
    </dsp:sp>
    <dsp:sp modelId="{0AEB4B46-ADE5-40E0-AF31-2EF4B3453CC4}">
      <dsp:nvSpPr>
        <dsp:cNvPr id="0" name=""/>
        <dsp:cNvSpPr/>
      </dsp:nvSpPr>
      <dsp:spPr>
        <a:xfrm>
          <a:off x="8097697" y="708066"/>
          <a:ext cx="2452910" cy="147174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-152183"/>
                <a:satOff val="-52530"/>
                <a:lumOff val="36647"/>
                <a:alphaOff val="0"/>
                <a:tint val="80000"/>
                <a:lumMod val="105000"/>
              </a:schemeClr>
            </a:gs>
            <a:gs pos="100000">
              <a:schemeClr val="accent1">
                <a:shade val="80000"/>
                <a:hueOff val="-152183"/>
                <a:satOff val="-52530"/>
                <a:lumOff val="3664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GUMENE RUKAVICE</a:t>
          </a:r>
        </a:p>
      </dsp:txBody>
      <dsp:txXfrm>
        <a:off x="8097697" y="708066"/>
        <a:ext cx="2452910" cy="1471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6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60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41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208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49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09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064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8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332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302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0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6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2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1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10/26/2018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813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A picture containing table, food, plate, cup&#10;&#10;Description generated with very high confidence">
            <a:extLst>
              <a:ext uri="{FF2B5EF4-FFF2-40B4-BE49-F238E27FC236}">
                <a16:creationId xmlns:a16="http://schemas.microsoft.com/office/drawing/2014/main" id="{3FC1268E-3644-4575-842E-661C954E4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824" y="259"/>
            <a:ext cx="5806635" cy="5167829"/>
          </a:xfrm>
          <a:prstGeom prst="rect">
            <a:avLst/>
          </a:prstGeom>
        </p:spPr>
      </p:pic>
      <p:pic>
        <p:nvPicPr>
          <p:cNvPr id="6" name="Picture 6" descr="A picture containing indoor, table, topped&#10;&#10;Description generated with very high confidence">
            <a:extLst>
              <a:ext uri="{FF2B5EF4-FFF2-40B4-BE49-F238E27FC236}">
                <a16:creationId xmlns:a16="http://schemas.microsoft.com/office/drawing/2014/main" id="{B40F8B27-5EFB-42C9-9046-0BE3AB7D4D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7" r="-1" b="-1"/>
          <a:stretch/>
        </p:blipFill>
        <p:spPr>
          <a:xfrm>
            <a:off x="5782733" y="10"/>
            <a:ext cx="6409267" cy="4883271"/>
          </a:xfrm>
          <a:prstGeom prst="rect">
            <a:avLst/>
          </a:prstGeom>
        </p:spPr>
      </p:pic>
      <p:sp>
        <p:nvSpPr>
          <p:cNvPr id="17" name="Freeform 9">
            <a:extLst>
              <a:ext uri="{FF2B5EF4-FFF2-40B4-BE49-F238E27FC236}">
                <a16:creationId xmlns:a16="http://schemas.microsoft.com/office/drawing/2014/main" id="{A10B3C8E-9FBF-459A-A9D9-2FA3784DBF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47642"/>
            <a:ext cx="12192000" cy="2332906"/>
          </a:xfrm>
          <a:custGeom>
            <a:avLst/>
            <a:gdLst>
              <a:gd name="connsiteX0" fmla="*/ 0 w 12192000"/>
              <a:gd name="connsiteY0" fmla="*/ 0 h 2332906"/>
              <a:gd name="connsiteX1" fmla="*/ 1996017 w 12192000"/>
              <a:gd name="connsiteY1" fmla="*/ 0 h 2332906"/>
              <a:gd name="connsiteX2" fmla="*/ 2377017 w 12192000"/>
              <a:gd name="connsiteY2" fmla="*/ 263783 h 2332906"/>
              <a:gd name="connsiteX3" fmla="*/ 2385484 w 12192000"/>
              <a:gd name="connsiteY3" fmla="*/ 266713 h 2332906"/>
              <a:gd name="connsiteX4" fmla="*/ 2398184 w 12192000"/>
              <a:gd name="connsiteY4" fmla="*/ 271110 h 2332906"/>
              <a:gd name="connsiteX5" fmla="*/ 2410883 w 12192000"/>
              <a:gd name="connsiteY5" fmla="*/ 275506 h 2332906"/>
              <a:gd name="connsiteX6" fmla="*/ 2421467 w 12192000"/>
              <a:gd name="connsiteY6" fmla="*/ 275506 h 2332906"/>
              <a:gd name="connsiteX7" fmla="*/ 2434167 w 12192000"/>
              <a:gd name="connsiteY7" fmla="*/ 275506 h 2332906"/>
              <a:gd name="connsiteX8" fmla="*/ 2444750 w 12192000"/>
              <a:gd name="connsiteY8" fmla="*/ 271110 h 2332906"/>
              <a:gd name="connsiteX9" fmla="*/ 2457450 w 12192000"/>
              <a:gd name="connsiteY9" fmla="*/ 266713 h 2332906"/>
              <a:gd name="connsiteX10" fmla="*/ 2465917 w 12192000"/>
              <a:gd name="connsiteY10" fmla="*/ 263783 h 2332906"/>
              <a:gd name="connsiteX11" fmla="*/ 2846917 w 12192000"/>
              <a:gd name="connsiteY11" fmla="*/ 0 h 2332906"/>
              <a:gd name="connsiteX12" fmla="*/ 12192000 w 12192000"/>
              <a:gd name="connsiteY12" fmla="*/ 0 h 2332906"/>
              <a:gd name="connsiteX13" fmla="*/ 12192000 w 12192000"/>
              <a:gd name="connsiteY13" fmla="*/ 2332906 h 2332906"/>
              <a:gd name="connsiteX14" fmla="*/ 0 w 12192000"/>
              <a:gd name="connsiteY14" fmla="*/ 2332906 h 2332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2332906">
                <a:moveTo>
                  <a:pt x="0" y="0"/>
                </a:moveTo>
                <a:lnTo>
                  <a:pt x="1996017" y="0"/>
                </a:lnTo>
                <a:lnTo>
                  <a:pt x="2377017" y="263783"/>
                </a:lnTo>
                <a:lnTo>
                  <a:pt x="2385484" y="266713"/>
                </a:lnTo>
                <a:lnTo>
                  <a:pt x="2398184" y="271110"/>
                </a:lnTo>
                <a:lnTo>
                  <a:pt x="2410883" y="275506"/>
                </a:lnTo>
                <a:lnTo>
                  <a:pt x="2421467" y="275506"/>
                </a:lnTo>
                <a:lnTo>
                  <a:pt x="2434167" y="275506"/>
                </a:lnTo>
                <a:lnTo>
                  <a:pt x="2444750" y="271110"/>
                </a:lnTo>
                <a:lnTo>
                  <a:pt x="2457450" y="266713"/>
                </a:lnTo>
                <a:lnTo>
                  <a:pt x="2465917" y="263783"/>
                </a:lnTo>
                <a:lnTo>
                  <a:pt x="2846917" y="0"/>
                </a:lnTo>
                <a:lnTo>
                  <a:pt x="12192000" y="0"/>
                </a:lnTo>
                <a:lnTo>
                  <a:pt x="12192000" y="2332906"/>
                </a:lnTo>
                <a:lnTo>
                  <a:pt x="0" y="2332906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88" y="4895558"/>
            <a:ext cx="10572000" cy="779529"/>
          </a:xfrm>
        </p:spPr>
        <p:txBody>
          <a:bodyPr>
            <a:normAutofit/>
          </a:bodyPr>
          <a:lstStyle/>
          <a:p>
            <a:r>
              <a:rPr lang="en-US" sz="4000">
                <a:latin typeface="Berlin Sans FB"/>
              </a:rPr>
              <a:t>TEHNIČKA SVOJSTVA PLASTIKE I GUME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594110"/>
            <a:ext cx="10572000" cy="433064"/>
          </a:xfrm>
        </p:spPr>
        <p:txBody>
          <a:bodyPr>
            <a:normAutofit/>
          </a:bodyPr>
          <a:lstStyle/>
          <a:p>
            <a:r>
              <a:rPr lang="en-US"/>
              <a:t>PAULA MIKAS,6.R.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2C675712-E729-4FB3-B1EF-F096782AFC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l="2222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D264708-384A-4D25-9FBD-A7582195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915" y="227629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/>
              <a:t>AUTOMOBILSKE GUME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1F25E7-E881-4BA0-A2D7-FAA21266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364355"/>
            <a:ext cx="10554574" cy="3636511"/>
          </a:xfrm>
        </p:spPr>
        <p:txBody>
          <a:bodyPr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KOMPONENTA VOZILA U OBLIKU PRSTENA KOJA POKRIVA RUB KOTAČA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SLUŽI ZA VUČNU SNAGU IZMEĐU VOZILA I CESTE    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APSORBIRAJU PRITISAK, PRUŽAJU FLEKSIBILNOST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GUMA JE DOBAR ELEKTROIZOLACIJSKI MATERIJAL,  TAKO DA AKO MUNJA UDARI AUTO OSOBE UNUTAR NJEGA SU SIGURNE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POSTOJE DRUGE VRSTE GUMA: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METALNE(VLAKOVI)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ELASTIČNE(KOTAČI,KOLICA,KOSILICE I DR.)</a:t>
            </a:r>
          </a:p>
          <a:p>
            <a:pPr>
              <a:buFont typeface="Wingdings" charset="2"/>
              <a:buChar char="§"/>
            </a:pPr>
            <a:endParaRPr lang="en-US" sz="2400" dirty="0"/>
          </a:p>
          <a:p>
            <a:pPr>
              <a:buFont typeface="Wingdings" charset="2"/>
              <a:buChar char="§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8981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21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7" descr="A close up of a car&#10;&#10;Description generated with very high confidence">
            <a:extLst>
              <a:ext uri="{FF2B5EF4-FFF2-40B4-BE49-F238E27FC236}">
                <a16:creationId xmlns:a16="http://schemas.microsoft.com/office/drawing/2014/main" id="{DC3D7019-B534-4374-BF14-BA425631F0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D8BAD012-1019-4F11-90A1-D4B153AA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b="0" dirty="0"/>
              <a:t> GUMENO CRIJEVO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36AC2F-1A3A-4F80-AC69-3CDE392E7A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/>
              <a:t>ŠUPLJA CIJEV ZA PROVOĐENJE VODE</a:t>
            </a:r>
          </a:p>
          <a:p>
            <a:pPr>
              <a:buFont typeface="Wingdings" charset="2"/>
              <a:buChar char="§"/>
            </a:pPr>
            <a:r>
              <a:rPr lang="en-US" sz="2400"/>
              <a:t>VRLO FLEKSIBILNA</a:t>
            </a:r>
          </a:p>
          <a:p>
            <a:pPr>
              <a:buFont typeface="Wingdings" charset="2"/>
              <a:buChar char="§"/>
            </a:pPr>
            <a:r>
              <a:rPr lang="en-US" sz="2400"/>
              <a:t>KORISTI SE PONAJVIŠE U VRTLARSTVU</a:t>
            </a:r>
          </a:p>
          <a:p>
            <a:pPr>
              <a:buFont typeface="Wingdings" charset="2"/>
              <a:buChar char="§"/>
            </a:pPr>
            <a:r>
              <a:rPr lang="en-US" sz="2400"/>
              <a:t>MOŽE SE ISTO TAKO KORISTITI U RATARSTVU</a:t>
            </a:r>
          </a:p>
          <a:p>
            <a:pPr>
              <a:buFont typeface="Wingdings" charset="2"/>
              <a:buChar char="§"/>
            </a:pPr>
            <a:r>
              <a:rPr lang="en-US" sz="2400"/>
              <a:t>ZA PRANJE AUTA</a:t>
            </a:r>
          </a:p>
          <a:p>
            <a:pPr>
              <a:buFont typeface="Wingdings" charset="2"/>
              <a:buChar char="§"/>
            </a:pPr>
            <a:r>
              <a:rPr lang="en-US" sz="2400"/>
              <a:t>IMA IH U RAZNIM BOJAMA I DUZINAMA</a:t>
            </a:r>
          </a:p>
          <a:p>
            <a:pPr>
              <a:buFont typeface="Wingdings" charset="2"/>
              <a:buChar char="§"/>
            </a:pPr>
            <a:r>
              <a:rPr lang="en-US" sz="2400"/>
              <a:t>NAJCESCE GUME SU 20-30 METARA DUGE, ALI IMA I ONIH PREKO 50 METARA, A I ISPOD 10 METARA</a:t>
            </a:r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2E0437B6-37D9-44F2-BEB5-75F77F733E73}"/>
              </a:ext>
            </a:extLst>
          </p:cNvPr>
          <p:cNvSpPr txBox="1">
            <a:spLocks/>
          </p:cNvSpPr>
          <p:nvPr/>
        </p:nvSpPr>
        <p:spPr>
          <a:xfrm>
            <a:off x="-1052380" y="2123588"/>
            <a:ext cx="226880" cy="45384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FEFEFE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Aft>
                <a:spcPts val="600"/>
              </a:spcAft>
            </a:pPr>
            <a:r>
              <a:rPr lang="en-US" b="0"/>
              <a:t>VRTLARSKO GUMENO CRIJEVO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6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group of shoes on a black background&#10;&#10;Description generated with very high confidence">
            <a:extLst>
              <a:ext uri="{FF2B5EF4-FFF2-40B4-BE49-F238E27FC236}">
                <a16:creationId xmlns:a16="http://schemas.microsoft.com/office/drawing/2014/main" id="{391B20AA-BA51-4141-8BAD-6C258043D1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3478" b="23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1366C7-DA2D-4757-BFBB-5F9C1BB7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GUMENE ČIZME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1366C-4B48-4CB5-A239-6BE0679480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/>
              <a:buChar char="§"/>
            </a:pPr>
            <a:r>
              <a:rPr lang="en-US" sz="2400" dirty="0"/>
              <a:t>NEKE OD PRVIH ČIZMI SU BILE GUMENE</a:t>
            </a:r>
          </a:p>
          <a:p>
            <a:pPr>
              <a:buFont typeface="Wingdings"/>
              <a:buChar char="§"/>
            </a:pPr>
            <a:r>
              <a:rPr lang="en-US" sz="2400" dirty="0"/>
              <a:t>NOSE SE U RAZNIM PRIGODAMA</a:t>
            </a:r>
          </a:p>
          <a:p>
            <a:pPr>
              <a:buFont typeface="Wingdings"/>
              <a:buChar char="§"/>
            </a:pPr>
            <a:r>
              <a:rPr lang="en-US" sz="2400" dirty="0"/>
              <a:t>ŠTITE I GRIJU NOGE</a:t>
            </a:r>
          </a:p>
          <a:p>
            <a:pPr>
              <a:buFont typeface="Wingdings"/>
              <a:buChar char="§"/>
            </a:pPr>
            <a:r>
              <a:rPr lang="en-US" sz="2400" dirty="0"/>
              <a:t>U PROŠLOSTI GUMENE ČIZME SU BILE REZERVIRANE SAMO ZA PLEMSTVO</a:t>
            </a:r>
          </a:p>
          <a:p>
            <a:pPr>
              <a:buFont typeface="Wingdings"/>
              <a:buChar char="§"/>
            </a:pPr>
            <a:r>
              <a:rPr lang="en-US" sz="2400" dirty="0"/>
              <a:t>NAPRAVLJENE TAKO DA SE MOGU NOSITI PO BILO KAKVIM UVJETIMA</a:t>
            </a:r>
          </a:p>
          <a:p>
            <a:pPr>
              <a:buFont typeface="Wingdings"/>
              <a:buChar char="§"/>
            </a:pPr>
            <a:r>
              <a:rPr lang="en-US" sz="2400" dirty="0"/>
              <a:t>VRLO SU RASTEZLJIVE</a:t>
            </a:r>
          </a:p>
          <a:p>
            <a:pPr>
              <a:buFont typeface="Wingdings"/>
              <a:buChar char="§"/>
            </a:pPr>
            <a:r>
              <a:rPr lang="en-US" sz="2400" dirty="0"/>
              <a:t>PRILAGOĐENE SVIM UZRASTIMA</a:t>
            </a:r>
          </a:p>
          <a:p>
            <a:pPr>
              <a:buFont typeface="Wingdings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46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A picture containing handwear, clothing&#10;&#10;Description generated with very high confidence">
            <a:extLst>
              <a:ext uri="{FF2B5EF4-FFF2-40B4-BE49-F238E27FC236}">
                <a16:creationId xmlns:a16="http://schemas.microsoft.com/office/drawing/2014/main" id="{E046DF7A-1FDF-4AE1-A83D-F6ADEA89B8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0016" b="16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87885B-E98C-4595-8187-6150E5A8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GUMENE RUKAVICE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19EA7F-D9B8-49C9-BBC1-F65522A07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90" y="2416016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/>
              <a:t>GUMENE RUKAVICE SU ZAŠTITNE </a:t>
            </a:r>
            <a:r>
              <a:rPr lang="en-US" sz="2400" dirty="0" smtClean="0"/>
              <a:t>RUKAVICE</a:t>
            </a:r>
            <a:endParaRPr lang="hr-HR" sz="2400" dirty="0"/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 smtClean="0"/>
              <a:t>VRLO </a:t>
            </a:r>
            <a:r>
              <a:rPr lang="en-US" sz="2400" dirty="0"/>
              <a:t>SU PRAKTIČNE I KORISNE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/>
              <a:t>VEĆINA OVAKVIH RUKAVICA SU JEDNOKRATNE</a:t>
            </a:r>
          </a:p>
          <a:p>
            <a:pPr>
              <a:lnSpc>
                <a:spcPct val="90000"/>
              </a:lnSpc>
              <a:buFont typeface="Wingdings" charset="2"/>
              <a:buChar char="§"/>
            </a:pPr>
            <a:r>
              <a:rPr lang="en-US" sz="2400" dirty="0"/>
              <a:t>KORISTE ZE ZA ZAŠTITU OD: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HLADNOĆE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TOPLINE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KEMIKALIJA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MEHANIČKIH POVREDA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STRUJNOG UDARA</a:t>
            </a:r>
            <a:endParaRPr lang="en-US" dirty="0"/>
          </a:p>
          <a:p>
            <a:pPr>
              <a:lnSpc>
                <a:spcPct val="90000"/>
              </a:lnSpc>
              <a:buFont typeface="Wingdings" charset="2"/>
              <a:buChar char="Ø"/>
            </a:pPr>
            <a:r>
              <a:rPr lang="en-US" sz="2400" dirty="0"/>
              <a:t>ZARAZE ITD.</a:t>
            </a:r>
          </a:p>
          <a:p>
            <a:pPr>
              <a:lnSpc>
                <a:spcPct val="90000"/>
              </a:lnSpc>
              <a:buFont typeface="Wingdings" charset="2"/>
              <a:buChar char="Ø"/>
            </a:pP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812228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stationary, writing implement, pen&#10;&#10;Description generated with very high confidence">
            <a:extLst>
              <a:ext uri="{FF2B5EF4-FFF2-40B4-BE49-F238E27FC236}">
                <a16:creationId xmlns:a16="http://schemas.microsoft.com/office/drawing/2014/main" id="{34ABAF40-D66C-41D9-ABA5-706692DC7F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1604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280B93-E469-4585-8F2B-BE56052F9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543" y="1971188"/>
            <a:ext cx="10571998" cy="970450"/>
          </a:xfrm>
        </p:spPr>
        <p:txBody>
          <a:bodyPr>
            <a:noAutofit/>
          </a:bodyPr>
          <a:lstStyle/>
          <a:p>
            <a:pPr algn="ctr"/>
            <a:r>
              <a:rPr lang="en-US" sz="8800" dirty="0"/>
              <a:t>HVALA NA PAŽNJI!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5E4DB-0A5D-48C4-95F3-16632B362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6678" y="2738897"/>
            <a:ext cx="10554574" cy="363651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KRAJ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3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87C30D-6A9F-4E00-8333-F70DA8DA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36" y="1098352"/>
            <a:ext cx="10571998" cy="970450"/>
          </a:xfrm>
        </p:spPr>
        <p:txBody>
          <a:bodyPr/>
          <a:lstStyle/>
          <a:p>
            <a:pPr algn="ctr"/>
            <a:r>
              <a:rPr lang="en-US" sz="5400"/>
              <a:t>PLASTIKA </a:t>
            </a:r>
            <a:br>
              <a:rPr lang="en-US" sz="5400"/>
            </a:b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348E764F-FD0C-4898-A61F-59139A6F3F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16356"/>
              </p:ext>
            </p:extLst>
          </p:nvPr>
        </p:nvGraphicFramePr>
        <p:xfrm>
          <a:off x="112569" y="2005522"/>
          <a:ext cx="11340134" cy="5244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43" name="TextBox 1142">
            <a:extLst>
              <a:ext uri="{FF2B5EF4-FFF2-40B4-BE49-F238E27FC236}">
                <a16:creationId xmlns:a16="http://schemas.microsoft.com/office/drawing/2014/main" id="{85D6F6C5-250B-43B6-BA83-797A42E3A730}"/>
              </a:ext>
            </a:extLst>
          </p:cNvPr>
          <p:cNvSpPr txBox="1"/>
          <p:nvPr/>
        </p:nvSpPr>
        <p:spPr>
          <a:xfrm>
            <a:off x="-1233054" y="4343399"/>
            <a:ext cx="83127" cy="39703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Click to add text</a:t>
            </a:r>
          </a:p>
        </p:txBody>
      </p:sp>
      <p:sp>
        <p:nvSpPr>
          <p:cNvPr id="1188" name="TextBox 1187">
            <a:extLst>
              <a:ext uri="{FF2B5EF4-FFF2-40B4-BE49-F238E27FC236}">
                <a16:creationId xmlns:a16="http://schemas.microsoft.com/office/drawing/2014/main" id="{A7356E33-2320-4CE5-90F8-5B687CDF957E}"/>
              </a:ext>
            </a:extLst>
          </p:cNvPr>
          <p:cNvSpPr txBox="1"/>
          <p:nvPr/>
        </p:nvSpPr>
        <p:spPr>
          <a:xfrm>
            <a:off x="110836" y="2237509"/>
            <a:ext cx="8049490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 PLASTIČNI PROIZVODI KOJE ĆU SPOMINJATI U OVOJ PREZENTACIJI:</a:t>
            </a:r>
          </a:p>
        </p:txBody>
      </p:sp>
    </p:spTree>
    <p:extLst>
      <p:ext uri="{BB962C8B-B14F-4D97-AF65-F5344CB8AC3E}">
        <p14:creationId xmlns:p14="http://schemas.microsoft.com/office/powerpoint/2010/main" val="137974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3F005B-0E27-4A43-8744-272410048D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D3F005B-0E27-4A43-8744-272410048D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BB6507-4B8B-48D5-B2B0-D65910D070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E8BB6507-4B8B-48D5-B2B0-D65910D070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1D9F70-4184-4440-B739-168F34654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C31D9F70-4184-4440-B739-168F34654A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C1C18C-33CA-4EA0-A1D7-BA79C0FDCC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4C1C18C-33CA-4EA0-A1D7-BA79C0FDCC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15558EE-75C0-4916-AACD-4A9A7A8F33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E15558EE-75C0-4916-AACD-4A9A7A8F33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F253AEB-00B0-4FF4-924A-C1D9205F2A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CF253AEB-00B0-4FF4-924A-C1D9205F2A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B8AF65-82BF-48F7-B5B1-7845ADCC39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E5B8AF65-82BF-48F7-B5B1-7845ADCC39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559DB4-7FA4-4CDC-80E5-9DF2C3C17D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6E559DB4-7FA4-4CDC-80E5-9DF2C3C17D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FCB2BE-3D3B-40CB-B36F-E65D4EC39F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58FCB2BE-3D3B-40CB-B36F-E65D4EC39F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2BF3DA-51D4-4512-8510-741521EBF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2F2BF3DA-51D4-4512-8510-741521EBFD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11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754F0-3DF5-45EF-B219-CCC3FA1C9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/>
              <a:t>GUMA</a:t>
            </a:r>
            <a:endParaRPr lang="en-US"/>
          </a:p>
        </p:txBody>
      </p:sp>
      <p:graphicFrame>
        <p:nvGraphicFramePr>
          <p:cNvPr id="4" name="Diagram 4">
            <a:extLst>
              <a:ext uri="{FF2B5EF4-FFF2-40B4-BE49-F238E27FC236}">
                <a16:creationId xmlns:a16="http://schemas.microsoft.com/office/drawing/2014/main" id="{D7E887ED-3071-4624-B29F-EC2383974D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9858320"/>
              </p:ext>
            </p:extLst>
          </p:nvPr>
        </p:nvGraphicFramePr>
        <p:xfrm>
          <a:off x="547929" y="3694837"/>
          <a:ext cx="10553700" cy="28878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28" name="TextBox 427">
            <a:extLst>
              <a:ext uri="{FF2B5EF4-FFF2-40B4-BE49-F238E27FC236}">
                <a16:creationId xmlns:a16="http://schemas.microsoft.com/office/drawing/2014/main" id="{67688981-C704-49FF-87E1-716E994E703B}"/>
              </a:ext>
            </a:extLst>
          </p:cNvPr>
          <p:cNvSpPr txBox="1"/>
          <p:nvPr/>
        </p:nvSpPr>
        <p:spPr>
          <a:xfrm>
            <a:off x="-2584" y="2225297"/>
            <a:ext cx="7896386" cy="10772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/>
              <a:t>GUMENI PROIZVODI KOJE ĆU SPOMINJATI U OVOJ PREZENTACIJI: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5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FC5B27-3206-4EA7-A85D-DDEEAAFBE1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24FC5B27-3206-4EA7-A85D-DDEEAAFBE1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3E2AC5-9CDB-47BB-A85B-A2DB4BC56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AC3E2AC5-9CDB-47BB-A85B-A2DB4BC569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643262-9122-485F-B347-E38B8C88F9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58643262-9122-485F-B347-E38B8C88F9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AEB4B46-ADE5-40E0-AF31-2EF4B3453C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0AEB4B46-ADE5-40E0-AF31-2EF4B3453C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  <p:bldP spid="4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ECFAE2DC-E392-47E8-8413-A9789CE905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b="172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FEE10A-B94F-415B-8C7D-F6142588B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93" y="421357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/>
              <a:t>PLASTIČNE BOCE</a:t>
            </a:r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706E5E0-8ABD-480B-A8A2-36FAECE26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390" y="1912321"/>
            <a:ext cx="10554574" cy="5095934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/>
              <a:t>VRLO LAGANE</a:t>
            </a:r>
            <a:endParaRPr lang="en-US" sz="2400" dirty="0"/>
          </a:p>
          <a:p>
            <a:pPr>
              <a:buFont typeface="Wingdings" charset="2"/>
              <a:buChar char="§"/>
            </a:pPr>
            <a:r>
              <a:rPr lang="en-US" sz="2400" dirty="0"/>
              <a:t>VEĆINA PLASTIČNIH BOCA JE PROZIRNO</a:t>
            </a:r>
            <a:r>
              <a:rPr lang="en-US" dirty="0"/>
              <a:t> 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GUŠĆE SU OD VODE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MALE ČVRSTOĆE 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MOGU SE REZATI I BOJATI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STATISTIKE POKAZUJU DA SE VEĆINA PLASTIČNIH BOCA U HRVATSKOJ RECIKLIRA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JER PUŠTA KEMIKALIJE NA TOPLINI, TEKUĆINU U PLASTIČNIM BOCAMA TREBA REDOVITO MIJENJATI I DRŽATI BOCU NA HLADNOM</a:t>
            </a:r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close up of a flag&#10;&#10;Description generated with very high confidence">
            <a:extLst>
              <a:ext uri="{FF2B5EF4-FFF2-40B4-BE49-F238E27FC236}">
                <a16:creationId xmlns:a16="http://schemas.microsoft.com/office/drawing/2014/main" id="{BBE473F7-6958-4DB4-9044-1128B4F1DC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2962" b="1276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FECC0-358F-4473-A883-1D25D00E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7" y="468713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PLASTIČNE VREĆE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19C39-4A0B-4AB7-9C14-A40293255F84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233407" y="3727406"/>
            <a:ext cx="10576660" cy="317053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VRSTA AMBALAŽE IZRAĐENA OD TANKE,FLEKSIBILNE PLASTIKE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POGODNE ZA RECIKLIRANJE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RECIKLIRA SE SAMO 1% SVIH PLASTIČNIH VREĆICA NA SVIJETU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GODIŠNJA SVJETSKA POTROŠNJA IZMEĐU 500 I 1000 MILIJARDI PLASTIČNIH VREĆICA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MILIJUNI SISAVACA I MORSKIH PTICA GODIŠNJE UGIBAJU ZBOG PLASTIČNIH VREĆICA KOJE ZAMJENJUJU ZA HRANU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NA POLJIMA UZROKUJU NEPLODNOST TLA 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LAKO ZAPALJIVE (LOŠ MIRIS)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Wingdings" charset="2"/>
              <a:buChar char="§"/>
            </a:pPr>
            <a:r>
              <a:rPr lang="en-US" sz="2400" dirty="0"/>
              <a:t>LAGANE, SVAKAKVIH BOJA</a:t>
            </a:r>
          </a:p>
        </p:txBody>
      </p:sp>
    </p:spTree>
    <p:extLst>
      <p:ext uri="{BB962C8B-B14F-4D97-AF65-F5344CB8AC3E}">
        <p14:creationId xmlns:p14="http://schemas.microsoft.com/office/powerpoint/2010/main" val="296531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9EB9914C-002A-4678-9F38-CE1521291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6052" b="4307"/>
          <a:stretch/>
        </p:blipFill>
        <p:spPr>
          <a:xfrm>
            <a:off x="20" y="10"/>
            <a:ext cx="1241153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14251F-5C4A-4DA4-8064-0391C5484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 dirty="0"/>
              <a:t>GEOMETRIJSKI PRIBOR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5E8AE-5536-489E-8869-F431E31417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VRLO LOMLJIVA, TANKA PLASTIKA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LAGAN, RAZNIH BOJA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OSIM PLASTIKE PRIBOR MOŽE BITI I DRVEN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ZAVISI OD PROIZVOĐAČA, NEKI SU PRIBORI ŽILAVI I ELASTIČNI, DOK DRUGI NISU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NAJVIŠE SE KORISTI U ŠKOLI, ALI I ZA NEKA ZANIMANJA KOJA UKLJUČUJE MJERENJE I CRTANJE TLOCRTA/NACRTA/BOKOCRTA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U VEĆINI SLUČAJEVA  PLASTIKA JE GLATKA</a:t>
            </a:r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73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1962C-3EE7-4108-929B-9B337C431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17" y="3948193"/>
            <a:ext cx="10561418" cy="5667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4" descr="A picture containing table, cup, indoor, red&#10;&#10;Description generated with very high confidence">
            <a:extLst>
              <a:ext uri="{FF2B5EF4-FFF2-40B4-BE49-F238E27FC236}">
                <a16:creationId xmlns:a16="http://schemas.microsoft.com/office/drawing/2014/main" id="{57294843-4677-4569-A57E-9F830F247E2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4844" b="14844"/>
          <a:stretch/>
        </p:blipFill>
        <p:spPr>
          <a:xfrm>
            <a:off x="-38746" y="0"/>
            <a:ext cx="5798950" cy="2282126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AB07A01-7C78-4D6F-BB51-8A3B0BD4A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4" descr="A close up of a bottle&#10;&#10;Description generated with high confidence">
            <a:extLst>
              <a:ext uri="{FF2B5EF4-FFF2-40B4-BE49-F238E27FC236}">
                <a16:creationId xmlns:a16="http://schemas.microsoft.com/office/drawing/2014/main" id="{C98B7B3D-4FB5-4C4D-B926-38CA0DFFE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3" y="2283284"/>
            <a:ext cx="3324386" cy="4577432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C95D5D28-7C24-4B61-AFC9-C5DFE9DC2A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9425" y="5364504"/>
            <a:ext cx="2928215" cy="149445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CC4B30A3-ABAA-4EB9-805E-B391A6F272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276" y="-4679"/>
            <a:ext cx="2820691" cy="2804922"/>
          </a:xfrm>
          <a:prstGeom prst="rect">
            <a:avLst/>
          </a:prstGeom>
        </p:spPr>
      </p:pic>
      <p:pic>
        <p:nvPicPr>
          <p:cNvPr id="11" name="Picture 11" descr="A picture containing wall, indoor, sitting, object&#10;&#10;Description generated with high confidence">
            <a:extLst>
              <a:ext uri="{FF2B5EF4-FFF2-40B4-BE49-F238E27FC236}">
                <a16:creationId xmlns:a16="http://schemas.microsoft.com/office/drawing/2014/main" id="{4A23B432-0E8C-4FB0-868B-AAA3063C0F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4671" y="3318453"/>
            <a:ext cx="3156332" cy="2045879"/>
          </a:xfrm>
          <a:prstGeom prst="rect">
            <a:avLst/>
          </a:prstGeom>
        </p:spPr>
      </p:pic>
      <p:pic>
        <p:nvPicPr>
          <p:cNvPr id="13" name="Picture 13">
            <a:extLst>
              <a:ext uri="{FF2B5EF4-FFF2-40B4-BE49-F238E27FC236}">
                <a16:creationId xmlns:a16="http://schemas.microsoft.com/office/drawing/2014/main" id="{030026FB-D96B-4ABE-8E7C-D47FC73004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1318" y="3248589"/>
            <a:ext cx="3127019" cy="3610018"/>
          </a:xfrm>
          <a:prstGeom prst="rect">
            <a:avLst/>
          </a:prstGeom>
        </p:spPr>
      </p:pic>
      <p:pic>
        <p:nvPicPr>
          <p:cNvPr id="15" name="Picture 15" descr="A picture containing toiletry&#10;&#10;Description generated with very high confidence">
            <a:extLst>
              <a:ext uri="{FF2B5EF4-FFF2-40B4-BE49-F238E27FC236}">
                <a16:creationId xmlns:a16="http://schemas.microsoft.com/office/drawing/2014/main" id="{7F568F3A-7AF9-43AC-84F2-AC7A47E644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47316" y="-254430"/>
            <a:ext cx="3686013" cy="3737674"/>
          </a:xfrm>
          <a:prstGeom prst="rect">
            <a:avLst/>
          </a:prstGeom>
        </p:spPr>
      </p:pic>
      <p:pic>
        <p:nvPicPr>
          <p:cNvPr id="17" name="Picture 17" descr="A picture containing toiletry&#10;&#10;Description generated with very high confidence">
            <a:extLst>
              <a:ext uri="{FF2B5EF4-FFF2-40B4-BE49-F238E27FC236}">
                <a16:creationId xmlns:a16="http://schemas.microsoft.com/office/drawing/2014/main" id="{75942E56-3FD0-44CF-81A3-F8EFE1133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15214" y="3439333"/>
            <a:ext cx="3479369" cy="341479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101ACE8-C218-410F-BBD1-D74AAD4BA4AE}"/>
              </a:ext>
            </a:extLst>
          </p:cNvPr>
          <p:cNvSpPr txBox="1"/>
          <p:nvPr/>
        </p:nvSpPr>
        <p:spPr>
          <a:xfrm>
            <a:off x="1779721" y="1669942"/>
            <a:ext cx="8051368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5400" dirty="0"/>
              <a:t>PLASTIČNE AMBALAŽE/PAKIRANJA</a:t>
            </a:r>
          </a:p>
        </p:txBody>
      </p:sp>
    </p:spTree>
    <p:extLst>
      <p:ext uri="{BB962C8B-B14F-4D97-AF65-F5344CB8AC3E}">
        <p14:creationId xmlns:p14="http://schemas.microsoft.com/office/powerpoint/2010/main" val="3379863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55FB400A-5C43-4D94-8CD2-1B20853B5E4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2B8E0C-D112-4879-B86F-1B8147388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30" y="692578"/>
            <a:ext cx="8169760" cy="970450"/>
          </a:xfrm>
        </p:spPr>
        <p:txBody>
          <a:bodyPr>
            <a:noAutofit/>
          </a:bodyPr>
          <a:lstStyle/>
          <a:p>
            <a:r>
              <a:rPr lang="en-US" sz="5400" b="0"/>
              <a:t>PLASTIČNE AMBALAŽE/</a:t>
            </a:r>
            <a:r>
              <a:rPr lang="en-US" sz="5400" b="0" dirty="0"/>
              <a:t/>
            </a:r>
            <a:br>
              <a:rPr lang="en-US" sz="5400" b="0" dirty="0"/>
            </a:br>
            <a:r>
              <a:rPr lang="en-US" sz="5400" b="0"/>
              <a:t>PAKIRANJA</a:t>
            </a:r>
            <a:endParaRPr lang="en-US" sz="5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F5E85-D6AC-441E-BCBF-CC5F32214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6" y="1382795"/>
            <a:ext cx="10554574" cy="5845019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RAZLIČITA ESTETSKA SVOJSTVA(HRAPAVOST,SJAJ,MIRIS,BOJA)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MALA OTPORNOST NA TOPLINU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NAJVIŠE PLASTIČNIH PAKIRANJA SE MOŽE PRONAĆI U OBLIKU KUTIJE ILI TUBE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NEKI PROIZVODI IMAJU MALU ,A  NEKI </a:t>
            </a:r>
            <a:r>
              <a:rPr lang="en-US" sz="2400" dirty="0" smtClean="0"/>
              <a:t>SREDNJU</a:t>
            </a:r>
            <a:r>
              <a:rPr lang="hr-HR" sz="2400" dirty="0"/>
              <a:t> </a:t>
            </a:r>
            <a:r>
              <a:rPr lang="en-US" sz="2400" dirty="0" smtClean="0"/>
              <a:t>ČVRSTOĆU</a:t>
            </a:r>
            <a:endParaRPr lang="en-US" dirty="0"/>
          </a:p>
          <a:p>
            <a:pPr>
              <a:buFont typeface="Wingdings" charset="2"/>
              <a:buChar char="§"/>
            </a:pPr>
            <a:r>
              <a:rPr lang="en-US" sz="2400" dirty="0"/>
              <a:t>VEĆINA OVAKVIH AMBALAŽE NIJE TOLIKO ŽILAVA NITI ELASTIČNA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 SLUŽE ZA ZAŠTITU I SPREMANJE PROIZVODA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4651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940F547-7206-4401-94FB-F8421915D8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building, building material&#10;&#10;Description generated with high confidence">
            <a:extLst>
              <a:ext uri="{FF2B5EF4-FFF2-40B4-BE49-F238E27FC236}">
                <a16:creationId xmlns:a16="http://schemas.microsoft.com/office/drawing/2014/main" id="{D194512D-EB5A-4298-A5E6-35689E485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2709" b="2586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A96901-7C8D-44AE-A296-F51C9761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>
            <a:normAutofit/>
          </a:bodyPr>
          <a:lstStyle/>
          <a:p>
            <a:r>
              <a:rPr lang="en-US" sz="5400"/>
              <a:t>STIROPOR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3CFC1-3A4F-41A1-B563-8B67726B4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5797" y="2674321"/>
            <a:ext cx="10554574" cy="3636511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buFont typeface="Wingdings" charset="2"/>
              <a:buChar char="§"/>
            </a:pPr>
            <a:r>
              <a:rPr lang="en-US" sz="2400" dirty="0"/>
              <a:t>SPADA U SKUPINU PJENOPLASTIKE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TOPLINSKA I ZVUČNA IZOLACIJA ( NE PROVODI DOBRO ZVUK NITI TOPLINU)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LAKO SE REŽE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VRLO LAGAN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ZAŠTITA U TRANSPORTU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OD NJEGA SE MOGU IZRAĐIVATI MAKETE, MODELI,UKRASI, SLOVA ZA NATPISE</a:t>
            </a:r>
          </a:p>
          <a:p>
            <a:pPr>
              <a:buFont typeface="Wingdings" charset="2"/>
              <a:buChar char="§"/>
            </a:pPr>
            <a:r>
              <a:rPr lang="en-US" sz="2400" dirty="0"/>
              <a:t>VRLO ZAPALJIV</a:t>
            </a:r>
          </a:p>
          <a:p>
            <a:pPr>
              <a:buFont typeface="Wingdings" charset="2"/>
              <a:buChar char="§"/>
            </a:pPr>
            <a:endParaRPr lang="en-US"/>
          </a:p>
          <a:p>
            <a:pPr>
              <a:buFont typeface="Wingdings" charset="2"/>
              <a:buChar char="§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Quotable</Template>
  <TotalTime>0</TotalTime>
  <Words>271</Words>
  <Application>Microsoft Office PowerPoint</Application>
  <PresentationFormat>Widescreen</PresentationFormat>
  <Paragraphs>94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Berlin Sans FB</vt:lpstr>
      <vt:lpstr>Century Gothic</vt:lpstr>
      <vt:lpstr>Wingdings</vt:lpstr>
      <vt:lpstr>Wingdings 2</vt:lpstr>
      <vt:lpstr>Quotable</vt:lpstr>
      <vt:lpstr>TEHNIČKA SVOJSTVA PLASTIKE I GUME</vt:lpstr>
      <vt:lpstr>PLASTIKA  </vt:lpstr>
      <vt:lpstr>GUMA</vt:lpstr>
      <vt:lpstr>PLASTIČNE BOCE</vt:lpstr>
      <vt:lpstr>PLASTIČNE VREĆE</vt:lpstr>
      <vt:lpstr>GEOMETRIJSKI PRIBOR</vt:lpstr>
      <vt:lpstr>PowerPoint Presentation</vt:lpstr>
      <vt:lpstr>PLASTIČNE AMBALAŽE/ PAKIRANJA</vt:lpstr>
      <vt:lpstr>STIROPOR</vt:lpstr>
      <vt:lpstr>AUTOMOBILSKE GUME</vt:lpstr>
      <vt:lpstr> GUMENO CRIJEVO</vt:lpstr>
      <vt:lpstr>GUMENE ČIZME</vt:lpstr>
      <vt:lpstr>GUMENE RUKAVICE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Učenik</cp:lastModifiedBy>
  <cp:revision>986</cp:revision>
  <dcterms:created xsi:type="dcterms:W3CDTF">2013-07-15T20:26:40Z</dcterms:created>
  <dcterms:modified xsi:type="dcterms:W3CDTF">2018-10-26T10:36:59Z</dcterms:modified>
</cp:coreProperties>
</file>