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Tehnička svojstva plastike i gume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Lana Lasić, 6.R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8089" y="4167570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OŠ Gornja Poljica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418676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UPORABA PLASTIČNIH MASA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POČETAK UPORABE POLIMERA IZAZVAO JE VELIKU REVOLUCIJU U SVIJETU</a:t>
            </a:r>
          </a:p>
          <a:p>
            <a:r>
              <a:rPr lang="hr-HR" dirty="0" smtClean="0"/>
              <a:t>DOBRI SU IZOLATORI TOPLINE I ELEKTRICNE STRUJE</a:t>
            </a:r>
          </a:p>
          <a:p>
            <a:r>
              <a:rPr lang="hr-HR" dirty="0" smtClean="0"/>
              <a:t>POGODNE SU ZA MODELIRANJE I OBLIKOVANJE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82" y="388239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0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/>
                </a:solidFill>
              </a:rPr>
              <a:t>PLASTIČNE MASE</a:t>
            </a: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POLIVINIKLOR –ELEKTRIČNI IZOLATORI,ODIJECA</a:t>
            </a:r>
          </a:p>
          <a:p>
            <a:r>
              <a:rPr lang="hr-HR" dirty="0" smtClean="0"/>
              <a:t>POLISTERIN- BOCE,ZAŠTITA TRANSPORTA</a:t>
            </a:r>
          </a:p>
          <a:p>
            <a:r>
              <a:rPr lang="hr-HR" dirty="0" smtClean="0"/>
              <a:t>POLIETILEN – BOCE,CIJEVI.....</a:t>
            </a:r>
          </a:p>
          <a:p>
            <a:r>
              <a:rPr lang="hr-HR" dirty="0" smtClean="0"/>
              <a:t>PLEKSIGLAS – INDUSTRIJA,UČILA</a:t>
            </a:r>
          </a:p>
          <a:p>
            <a:r>
              <a:rPr lang="hr-HR" dirty="0" smtClean="0"/>
              <a:t>NAJLON – VLAKNA, PRIBOR ZA JELO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95" y="255746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127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3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PROIZVODNJA PLASTIČNIH MASA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PLASTIČNE MASE SU PROIZVODI OD KEMIJSKE INDUSTRIJE</a:t>
            </a:r>
          </a:p>
          <a:p>
            <a:r>
              <a:rPr lang="hr-HR" dirty="0" smtClean="0"/>
              <a:t>NAJVAŽNIJE SIROVINE ZA PROIZVODNJU SU </a:t>
            </a:r>
          </a:p>
          <a:p>
            <a:r>
              <a:rPr lang="hr-HR" dirty="0" smtClean="0"/>
              <a:t>NAFTA</a:t>
            </a:r>
          </a:p>
          <a:p>
            <a:r>
              <a:rPr lang="hr-HR" dirty="0" smtClean="0"/>
              <a:t>ZEMNI PLIN</a:t>
            </a:r>
          </a:p>
          <a:p>
            <a:r>
              <a:rPr lang="hr-HR" dirty="0" smtClean="0"/>
              <a:t>SMOLA</a:t>
            </a:r>
          </a:p>
          <a:p>
            <a:r>
              <a:rPr lang="hr-HR" dirty="0" smtClean="0"/>
              <a:t>VAPNO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39" y="2254091"/>
            <a:ext cx="1877726" cy="25007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3360420"/>
            <a:ext cx="201168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68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svojstva gume 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 GUMI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Guma može biti prirodna ili umijetna</a:t>
            </a:r>
          </a:p>
          <a:p>
            <a:r>
              <a:rPr lang="hr-HR" dirty="0" smtClean="0"/>
              <a:t>Sirovina je dobivanje prirodne gume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Što je guma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GUMA JE MLIJEČNI SOK TROPSKOG DRVETA KAUČUKOVCA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56" y="4218435"/>
            <a:ext cx="22098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4533887"/>
            <a:ext cx="24193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542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UPOTREBA GUME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GUMA SE UPOTREBLJUJE ZA IZRADU </a:t>
            </a:r>
          </a:p>
          <a:p>
            <a:r>
              <a:rPr lang="hr-HR" dirty="0" smtClean="0"/>
              <a:t>ZRAČNICA VOZILA</a:t>
            </a:r>
          </a:p>
          <a:p>
            <a:r>
              <a:rPr lang="hr-HR" dirty="0" smtClean="0"/>
              <a:t>KLINASTIH REMENA</a:t>
            </a:r>
          </a:p>
          <a:p>
            <a:r>
              <a:rPr lang="hr-HR" dirty="0" smtClean="0"/>
              <a:t>SPORTSKIH OPREMA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78" y="2676005"/>
            <a:ext cx="4228062" cy="28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42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PLASIKE I GUME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SVOJSTVA PLASTIKE DIJELE SE NA </a:t>
            </a:r>
          </a:p>
          <a:p>
            <a:r>
              <a:rPr lang="hr-HR" dirty="0" smtClean="0"/>
              <a:t>TEHNIČKO SVOJSTVO</a:t>
            </a:r>
          </a:p>
          <a:p>
            <a:r>
              <a:rPr lang="hr-HR" dirty="0" smtClean="0"/>
              <a:t>FIZIČKO SVOJSTVO</a:t>
            </a:r>
          </a:p>
          <a:p>
            <a:r>
              <a:rPr lang="hr-HR" dirty="0" smtClean="0"/>
              <a:t>KEMIJSKO SVOJSTVO</a:t>
            </a:r>
          </a:p>
          <a:p>
            <a:r>
              <a:rPr lang="hr-HR" dirty="0" smtClean="0"/>
              <a:t>ESTETSKO SVOJSTVO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24" y="4206621"/>
            <a:ext cx="2419350" cy="1809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92" y="1760411"/>
            <a:ext cx="2381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38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SVOJSTVA GUME DIJELE SE NA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TVRDOĆU</a:t>
            </a:r>
          </a:p>
          <a:p>
            <a:r>
              <a:rPr lang="hr-HR" dirty="0" smtClean="0"/>
              <a:t>MEHANIČKA SVOJSTVA</a:t>
            </a:r>
          </a:p>
          <a:p>
            <a:r>
              <a:rPr lang="hr-HR" dirty="0" smtClean="0"/>
              <a:t>VIDLJIVOST</a:t>
            </a:r>
          </a:p>
          <a:p>
            <a:r>
              <a:rPr lang="hr-HR" dirty="0" smtClean="0"/>
              <a:t>ŽILAVOST </a:t>
            </a:r>
          </a:p>
          <a:p>
            <a:r>
              <a:rPr lang="hr-HR" dirty="0" smtClean="0"/>
              <a:t>ESTETIČNOST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VIŠE O GUMI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250276"/>
            <a:ext cx="3588760" cy="3072044"/>
          </a:xfrm>
        </p:spPr>
      </p:pic>
    </p:spTree>
    <p:extLst>
      <p:ext uri="{BB962C8B-B14F-4D97-AF65-F5344CB8AC3E}">
        <p14:creationId xmlns:p14="http://schemas.microsoft.com/office/powerpoint/2010/main" val="3063184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9818" y="2268977"/>
            <a:ext cx="8610600" cy="1293028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92D050"/>
                </a:solidFill>
              </a:rPr>
              <a:t>KRAJ</a:t>
            </a:r>
            <a:endParaRPr lang="hr-HR" sz="9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31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110</TotalTime>
  <Words>151</Words>
  <Application>Microsoft Office PowerPoint</Application>
  <PresentationFormat>Prilagođeno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Vapor Trail</vt:lpstr>
      <vt:lpstr>Tehnička svojstva plastike i gume</vt:lpstr>
      <vt:lpstr>UPORABA PLASTIČNIH MASA</vt:lpstr>
      <vt:lpstr>PLASTIČNE MASE</vt:lpstr>
      <vt:lpstr>PROIZVODNJA PLASTIČNIH MASA</vt:lpstr>
      <vt:lpstr>svojstva gume </vt:lpstr>
      <vt:lpstr>UPOTREBA GUME</vt:lpstr>
      <vt:lpstr>SVOJSTVA PLASIKE I GUME</vt:lpstr>
      <vt:lpstr>SVOJSTVA</vt:lpstr>
      <vt:lpstr>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Tehnička svojstva plastike i gume</dc:title>
  <dc:creator>Učenik</dc:creator>
  <cp:lastModifiedBy>Windows User</cp:lastModifiedBy>
  <cp:revision>12</cp:revision>
  <dcterms:created xsi:type="dcterms:W3CDTF">2018-10-12T10:31:18Z</dcterms:created>
  <dcterms:modified xsi:type="dcterms:W3CDTF">2018-10-26T14:22:59Z</dcterms:modified>
</cp:coreProperties>
</file>